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9" r:id="rId2"/>
    <p:sldId id="275" r:id="rId3"/>
    <p:sldId id="271" r:id="rId4"/>
    <p:sldId id="313" r:id="rId5"/>
    <p:sldId id="291" r:id="rId6"/>
    <p:sldId id="301" r:id="rId7"/>
    <p:sldId id="288" r:id="rId8"/>
    <p:sldId id="308" r:id="rId9"/>
    <p:sldId id="289" r:id="rId10"/>
    <p:sldId id="309" r:id="rId11"/>
    <p:sldId id="294" r:id="rId12"/>
    <p:sldId id="295" r:id="rId13"/>
    <p:sldId id="296" r:id="rId14"/>
    <p:sldId id="297" r:id="rId15"/>
    <p:sldId id="298" r:id="rId16"/>
    <p:sldId id="314" r:id="rId17"/>
    <p:sldId id="273" r:id="rId18"/>
    <p:sldId id="315" r:id="rId19"/>
    <p:sldId id="316" r:id="rId20"/>
    <p:sldId id="311" r:id="rId21"/>
    <p:sldId id="306" r:id="rId22"/>
    <p:sldId id="307" r:id="rId23"/>
    <p:sldId id="274" r:id="rId24"/>
    <p:sldId id="312" r:id="rId25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427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10221"/>
    <a:srgbClr val="2020DF"/>
    <a:srgbClr val="FF0000"/>
    <a:srgbClr val="383838"/>
    <a:srgbClr val="CA3B35"/>
    <a:srgbClr val="DEDEDE"/>
    <a:srgbClr val="A9A9AA"/>
    <a:srgbClr val="C3BFBC"/>
    <a:srgbClr val="181818"/>
    <a:srgbClr val="FA141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C88452-1468-4AF2-93CD-C2AF6F46C41C}" v="2" dt="2021-03-25T16:29:10.062"/>
    <p1510:client id="{5840FD05-DB4C-42AD-8133-74D815E80FBF}" v="510" dt="2021-03-25T16:03:19.143"/>
    <p1510:client id="{A5270203-0387-4F29-ADC3-FCD208346AFA}" v="17" dt="2021-03-25T16:25:51.87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enhum Estilo, Nenhuma Grad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5" d="100"/>
          <a:sy n="65" d="100"/>
        </p:scale>
        <p:origin x="858" y="84"/>
      </p:cViewPr>
      <p:guideLst>
        <p:guide orient="horz" pos="2160"/>
        <p:guide pos="427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mario Soares" userId="0be62d66f4bfa354" providerId="Windows Live" clId="Web-{03C88452-1468-4AF2-93CD-C2AF6F46C41C}"/>
    <pc:docChg chg="modSld">
      <pc:chgData name="Romario Soares" userId="0be62d66f4bfa354" providerId="Windows Live" clId="Web-{03C88452-1468-4AF2-93CD-C2AF6F46C41C}" dt="2021-03-25T16:29:10.062" v="0" actId="20577"/>
      <pc:docMkLst>
        <pc:docMk/>
      </pc:docMkLst>
      <pc:sldChg chg="modSp">
        <pc:chgData name="Romario Soares" userId="0be62d66f4bfa354" providerId="Windows Live" clId="Web-{03C88452-1468-4AF2-93CD-C2AF6F46C41C}" dt="2021-03-25T16:29:10.062" v="0" actId="20577"/>
        <pc:sldMkLst>
          <pc:docMk/>
          <pc:sldMk cId="551388620" sldId="299"/>
        </pc:sldMkLst>
        <pc:spChg chg="mod">
          <ac:chgData name="Romario Soares" userId="0be62d66f4bfa354" providerId="Windows Live" clId="Web-{03C88452-1468-4AF2-93CD-C2AF6F46C41C}" dt="2021-03-25T16:29:10.062" v="0" actId="20577"/>
          <ac:spMkLst>
            <pc:docMk/>
            <pc:sldMk cId="551388620" sldId="299"/>
            <ac:spMk id="8" creationId="{53A5D287-4289-4B70-83D0-B8F29E85F93C}"/>
          </ac:spMkLst>
        </pc:spChg>
      </pc:sldChg>
    </pc:docChg>
  </pc:docChgLst>
  <pc:docChgLst>
    <pc:chgData name="Romario Soares" userId="0be62d66f4bfa354" providerId="Windows Live" clId="Web-{5840FD05-DB4C-42AD-8133-74D815E80FBF}"/>
    <pc:docChg chg="addSld delSld modSld">
      <pc:chgData name="Romario Soares" userId="0be62d66f4bfa354" providerId="Windows Live" clId="Web-{5840FD05-DB4C-42AD-8133-74D815E80FBF}" dt="2021-03-25T16:03:19.143" v="509"/>
      <pc:docMkLst>
        <pc:docMk/>
      </pc:docMkLst>
      <pc:sldChg chg="del">
        <pc:chgData name="Romario Soares" userId="0be62d66f4bfa354" providerId="Windows Live" clId="Web-{5840FD05-DB4C-42AD-8133-74D815E80FBF}" dt="2021-03-25T15:42:33.912" v="2"/>
        <pc:sldMkLst>
          <pc:docMk/>
          <pc:sldMk cId="3452780120" sldId="257"/>
        </pc:sldMkLst>
      </pc:sldChg>
      <pc:sldChg chg="del">
        <pc:chgData name="Romario Soares" userId="0be62d66f4bfa354" providerId="Windows Live" clId="Web-{5840FD05-DB4C-42AD-8133-74D815E80FBF}" dt="2021-03-25T15:42:33.912" v="1"/>
        <pc:sldMkLst>
          <pc:docMk/>
          <pc:sldMk cId="1481655062" sldId="258"/>
        </pc:sldMkLst>
      </pc:sldChg>
      <pc:sldChg chg="del">
        <pc:chgData name="Romario Soares" userId="0be62d66f4bfa354" providerId="Windows Live" clId="Web-{5840FD05-DB4C-42AD-8133-74D815E80FBF}" dt="2021-03-25T15:42:48.038" v="3"/>
        <pc:sldMkLst>
          <pc:docMk/>
          <pc:sldMk cId="3810056178" sldId="260"/>
        </pc:sldMkLst>
      </pc:sldChg>
      <pc:sldChg chg="del">
        <pc:chgData name="Romario Soares" userId="0be62d66f4bfa354" providerId="Windows Live" clId="Web-{5840FD05-DB4C-42AD-8133-74D815E80FBF}" dt="2021-03-25T15:42:33.912" v="0"/>
        <pc:sldMkLst>
          <pc:docMk/>
          <pc:sldMk cId="933900898" sldId="270"/>
        </pc:sldMkLst>
      </pc:sldChg>
      <pc:sldChg chg="addSp delSp modSp modTransition">
        <pc:chgData name="Romario Soares" userId="0be62d66f4bfa354" providerId="Windows Live" clId="Web-{5840FD05-DB4C-42AD-8133-74D815E80FBF}" dt="2021-03-25T15:56:39.822" v="446"/>
        <pc:sldMkLst>
          <pc:docMk/>
          <pc:sldMk cId="3697639964" sldId="271"/>
        </pc:sldMkLst>
        <pc:spChg chg="add del ord">
          <ac:chgData name="Romario Soares" userId="0be62d66f4bfa354" providerId="Windows Live" clId="Web-{5840FD05-DB4C-42AD-8133-74D815E80FBF}" dt="2021-03-25T15:47:39.607" v="15"/>
          <ac:spMkLst>
            <pc:docMk/>
            <pc:sldMk cId="3697639964" sldId="271"/>
            <ac:spMk id="2" creationId="{00EA1264-257B-4B58-BB13-76BCAB961977}"/>
          </ac:spMkLst>
        </pc:spChg>
        <pc:spChg chg="add ord">
          <ac:chgData name="Romario Soares" userId="0be62d66f4bfa354" providerId="Windows Live" clId="Web-{5840FD05-DB4C-42AD-8133-74D815E80FBF}" dt="2021-03-25T15:48:16.092" v="18"/>
          <ac:spMkLst>
            <pc:docMk/>
            <pc:sldMk cId="3697639964" sldId="271"/>
            <ac:spMk id="5" creationId="{C655BAEE-7EB7-4A02-A863-8FE8A96FFF8B}"/>
          </ac:spMkLst>
        </pc:spChg>
      </pc:sldChg>
      <pc:sldChg chg="addSp delSp modSp modTransition">
        <pc:chgData name="Romario Soares" userId="0be62d66f4bfa354" providerId="Windows Live" clId="Web-{5840FD05-DB4C-42AD-8133-74D815E80FBF}" dt="2021-03-25T16:01:48.641" v="477" actId="1076"/>
        <pc:sldMkLst>
          <pc:docMk/>
          <pc:sldMk cId="251002711" sldId="273"/>
        </pc:sldMkLst>
        <pc:grpChg chg="add mod">
          <ac:chgData name="Romario Soares" userId="0be62d66f4bfa354" providerId="Windows Live" clId="Web-{5840FD05-DB4C-42AD-8133-74D815E80FBF}" dt="2021-03-25T16:01:48.641" v="477" actId="1076"/>
          <ac:grpSpMkLst>
            <pc:docMk/>
            <pc:sldMk cId="251002711" sldId="273"/>
            <ac:grpSpMk id="2" creationId="{A8B39BE7-5A18-4D6B-AA06-4C686402887F}"/>
          </ac:grpSpMkLst>
        </pc:grpChg>
        <pc:grpChg chg="del">
          <ac:chgData name="Romario Soares" userId="0be62d66f4bfa354" providerId="Windows Live" clId="Web-{5840FD05-DB4C-42AD-8133-74D815E80FBF}" dt="2021-03-25T16:01:40.375" v="475"/>
          <ac:grpSpMkLst>
            <pc:docMk/>
            <pc:sldMk cId="251002711" sldId="273"/>
            <ac:grpSpMk id="41" creationId="{00000000-0000-0000-0000-000000000000}"/>
          </ac:grpSpMkLst>
        </pc:grpChg>
      </pc:sldChg>
      <pc:sldChg chg="addSp delSp modTransition">
        <pc:chgData name="Romario Soares" userId="0be62d66f4bfa354" providerId="Windows Live" clId="Web-{5840FD05-DB4C-42AD-8133-74D815E80FBF}" dt="2021-03-25T16:03:19.143" v="509"/>
        <pc:sldMkLst>
          <pc:docMk/>
          <pc:sldMk cId="3374766276" sldId="274"/>
        </pc:sldMkLst>
        <pc:grpChg chg="add del">
          <ac:chgData name="Romario Soares" userId="0be62d66f4bfa354" providerId="Windows Live" clId="Web-{5840FD05-DB4C-42AD-8133-74D815E80FBF}" dt="2021-03-25T16:03:19.143" v="506"/>
          <ac:grpSpMkLst>
            <pc:docMk/>
            <pc:sldMk cId="3374766276" sldId="274"/>
            <ac:grpSpMk id="22" creationId="{00000000-0000-0000-0000-000000000000}"/>
          </ac:grpSpMkLst>
        </pc:grpChg>
        <pc:grpChg chg="add del">
          <ac:chgData name="Romario Soares" userId="0be62d66f4bfa354" providerId="Windows Live" clId="Web-{5840FD05-DB4C-42AD-8133-74D815E80FBF}" dt="2021-03-25T16:03:19.143" v="507"/>
          <ac:grpSpMkLst>
            <pc:docMk/>
            <pc:sldMk cId="3374766276" sldId="274"/>
            <ac:grpSpMk id="30" creationId="{00000000-0000-0000-0000-000000000000}"/>
          </ac:grpSpMkLst>
        </pc:grpChg>
        <pc:grpChg chg="add del">
          <ac:chgData name="Romario Soares" userId="0be62d66f4bfa354" providerId="Windows Live" clId="Web-{5840FD05-DB4C-42AD-8133-74D815E80FBF}" dt="2021-03-25T16:03:19.143" v="508"/>
          <ac:grpSpMkLst>
            <pc:docMk/>
            <pc:sldMk cId="3374766276" sldId="274"/>
            <ac:grpSpMk id="33" creationId="{00000000-0000-0000-0000-000000000000}"/>
          </ac:grpSpMkLst>
        </pc:grpChg>
        <pc:grpChg chg="add del">
          <ac:chgData name="Romario Soares" userId="0be62d66f4bfa354" providerId="Windows Live" clId="Web-{5840FD05-DB4C-42AD-8133-74D815E80FBF}" dt="2021-03-25T16:03:19.143" v="509"/>
          <ac:grpSpMkLst>
            <pc:docMk/>
            <pc:sldMk cId="3374766276" sldId="274"/>
            <ac:grpSpMk id="36" creationId="{00000000-0000-0000-0000-000000000000}"/>
          </ac:grpSpMkLst>
        </pc:grpChg>
        <pc:picChg chg="add del">
          <ac:chgData name="Romario Soares" userId="0be62d66f4bfa354" providerId="Windows Live" clId="Web-{5840FD05-DB4C-42AD-8133-74D815E80FBF}" dt="2021-03-25T16:03:19.143" v="505"/>
          <ac:picMkLst>
            <pc:docMk/>
            <pc:sldMk cId="3374766276" sldId="274"/>
            <ac:picMk id="20" creationId="{00000000-0000-0000-0000-000000000000}"/>
          </ac:picMkLst>
        </pc:picChg>
      </pc:sldChg>
      <pc:sldChg chg="addSp delSp modSp modTransition">
        <pc:chgData name="Romario Soares" userId="0be62d66f4bfa354" providerId="Windows Live" clId="Web-{5840FD05-DB4C-42AD-8133-74D815E80FBF}" dt="2021-03-25T15:58:57.856" v="452" actId="1076"/>
        <pc:sldMkLst>
          <pc:docMk/>
          <pc:sldMk cId="334188264" sldId="288"/>
        </pc:sldMkLst>
        <pc:grpChg chg="add mod">
          <ac:chgData name="Romario Soares" userId="0be62d66f4bfa354" providerId="Windows Live" clId="Web-{5840FD05-DB4C-42AD-8133-74D815E80FBF}" dt="2021-03-25T15:58:57.856" v="452" actId="1076"/>
          <ac:grpSpMkLst>
            <pc:docMk/>
            <pc:sldMk cId="334188264" sldId="288"/>
            <ac:grpSpMk id="5" creationId="{829B5EE2-84ED-46D9-8ABB-73E5203FCB0A}"/>
          </ac:grpSpMkLst>
        </pc:grpChg>
        <pc:grpChg chg="del">
          <ac:chgData name="Romario Soares" userId="0be62d66f4bfa354" providerId="Windows Live" clId="Web-{5840FD05-DB4C-42AD-8133-74D815E80FBF}" dt="2021-03-25T15:58:47.324" v="450"/>
          <ac:grpSpMkLst>
            <pc:docMk/>
            <pc:sldMk cId="334188264" sldId="288"/>
            <ac:grpSpMk id="41" creationId="{00000000-0000-0000-0000-000000000000}"/>
          </ac:grpSpMkLst>
        </pc:grpChg>
      </pc:sldChg>
      <pc:sldChg chg="addSp delSp modTransition">
        <pc:chgData name="Romario Soares" userId="0be62d66f4bfa354" providerId="Windows Live" clId="Web-{5840FD05-DB4C-42AD-8133-74D815E80FBF}" dt="2021-03-25T16:00:36.358" v="458"/>
        <pc:sldMkLst>
          <pc:docMk/>
          <pc:sldMk cId="991094411" sldId="289"/>
        </pc:sldMkLst>
        <pc:grpChg chg="add">
          <ac:chgData name="Romario Soares" userId="0be62d66f4bfa354" providerId="Windows Live" clId="Web-{5840FD05-DB4C-42AD-8133-74D815E80FBF}" dt="2021-03-25T16:00:36.358" v="458"/>
          <ac:grpSpMkLst>
            <pc:docMk/>
            <pc:sldMk cId="991094411" sldId="289"/>
            <ac:grpSpMk id="4" creationId="{BC1A94F4-118B-4A5F-BCEA-6C33FBB9C057}"/>
          </ac:grpSpMkLst>
        </pc:grpChg>
        <pc:grpChg chg="del">
          <ac:chgData name="Romario Soares" userId="0be62d66f4bfa354" providerId="Windows Live" clId="Web-{5840FD05-DB4C-42AD-8133-74D815E80FBF}" dt="2021-03-25T16:00:35.999" v="457"/>
          <ac:grpSpMkLst>
            <pc:docMk/>
            <pc:sldMk cId="991094411" sldId="289"/>
            <ac:grpSpMk id="41" creationId="{00000000-0000-0000-0000-000000000000}"/>
          </ac:grpSpMkLst>
        </pc:grpChg>
      </pc:sldChg>
      <pc:sldChg chg="addSp delSp">
        <pc:chgData name="Romario Soares" userId="0be62d66f4bfa354" providerId="Windows Live" clId="Web-{5840FD05-DB4C-42AD-8133-74D815E80FBF}" dt="2021-03-25T16:00:57.280" v="466"/>
        <pc:sldMkLst>
          <pc:docMk/>
          <pc:sldMk cId="662739241" sldId="294"/>
        </pc:sldMkLst>
        <pc:grpChg chg="add del">
          <ac:chgData name="Romario Soares" userId="0be62d66f4bfa354" providerId="Windows Live" clId="Web-{5840FD05-DB4C-42AD-8133-74D815E80FBF}" dt="2021-03-25T16:00:52.874" v="464"/>
          <ac:grpSpMkLst>
            <pc:docMk/>
            <pc:sldMk cId="662739241" sldId="294"/>
            <ac:grpSpMk id="2" creationId="{9AA0EDA9-1284-4638-A1F7-5756DEC90A4E}"/>
          </ac:grpSpMkLst>
        </pc:grpChg>
        <pc:grpChg chg="add">
          <ac:chgData name="Romario Soares" userId="0be62d66f4bfa354" providerId="Windows Live" clId="Web-{5840FD05-DB4C-42AD-8133-74D815E80FBF}" dt="2021-03-25T16:00:57.280" v="466"/>
          <ac:grpSpMkLst>
            <pc:docMk/>
            <pc:sldMk cId="662739241" sldId="294"/>
            <ac:grpSpMk id="4" creationId="{DD9E5A45-F770-4978-9ADD-DEDD09345AD4}"/>
          </ac:grpSpMkLst>
        </pc:grpChg>
        <pc:grpChg chg="del">
          <ac:chgData name="Romario Soares" userId="0be62d66f4bfa354" providerId="Windows Live" clId="Web-{5840FD05-DB4C-42AD-8133-74D815E80FBF}" dt="2021-03-25T16:00:56.765" v="465"/>
          <ac:grpSpMkLst>
            <pc:docMk/>
            <pc:sldMk cId="662739241" sldId="294"/>
            <ac:grpSpMk id="41" creationId="{00000000-0000-0000-0000-000000000000}"/>
          </ac:grpSpMkLst>
        </pc:grpChg>
      </pc:sldChg>
      <pc:sldChg chg="addSp delSp">
        <pc:chgData name="Romario Soares" userId="0be62d66f4bfa354" providerId="Windows Live" clId="Web-{5840FD05-DB4C-42AD-8133-74D815E80FBF}" dt="2021-03-25T16:01:04.984" v="468"/>
        <pc:sldMkLst>
          <pc:docMk/>
          <pc:sldMk cId="2507805005" sldId="295"/>
        </pc:sldMkLst>
        <pc:grpChg chg="add">
          <ac:chgData name="Romario Soares" userId="0be62d66f4bfa354" providerId="Windows Live" clId="Web-{5840FD05-DB4C-42AD-8133-74D815E80FBF}" dt="2021-03-25T16:01:04.984" v="468"/>
          <ac:grpSpMkLst>
            <pc:docMk/>
            <pc:sldMk cId="2507805005" sldId="295"/>
            <ac:grpSpMk id="3" creationId="{7EB8D211-93F6-45AC-A8FA-79B44316FA03}"/>
          </ac:grpSpMkLst>
        </pc:grpChg>
        <pc:grpChg chg="del">
          <ac:chgData name="Romario Soares" userId="0be62d66f4bfa354" providerId="Windows Live" clId="Web-{5840FD05-DB4C-42AD-8133-74D815E80FBF}" dt="2021-03-25T16:01:03.999" v="467"/>
          <ac:grpSpMkLst>
            <pc:docMk/>
            <pc:sldMk cId="2507805005" sldId="295"/>
            <ac:grpSpMk id="41" creationId="{00000000-0000-0000-0000-000000000000}"/>
          </ac:grpSpMkLst>
        </pc:grpChg>
      </pc:sldChg>
      <pc:sldChg chg="addSp delSp">
        <pc:chgData name="Romario Soares" userId="0be62d66f4bfa354" providerId="Windows Live" clId="Web-{5840FD05-DB4C-42AD-8133-74D815E80FBF}" dt="2021-03-25T16:01:08.328" v="470"/>
        <pc:sldMkLst>
          <pc:docMk/>
          <pc:sldMk cId="3324659514" sldId="296"/>
        </pc:sldMkLst>
        <pc:grpChg chg="add">
          <ac:chgData name="Romario Soares" userId="0be62d66f4bfa354" providerId="Windows Live" clId="Web-{5840FD05-DB4C-42AD-8133-74D815E80FBF}" dt="2021-03-25T16:01:08.328" v="470"/>
          <ac:grpSpMkLst>
            <pc:docMk/>
            <pc:sldMk cId="3324659514" sldId="296"/>
            <ac:grpSpMk id="2" creationId="{0DE25083-35D7-413A-ACC9-632165E0F598}"/>
          </ac:grpSpMkLst>
        </pc:grpChg>
        <pc:grpChg chg="del">
          <ac:chgData name="Romario Soares" userId="0be62d66f4bfa354" providerId="Windows Live" clId="Web-{5840FD05-DB4C-42AD-8133-74D815E80FBF}" dt="2021-03-25T16:01:07.781" v="469"/>
          <ac:grpSpMkLst>
            <pc:docMk/>
            <pc:sldMk cId="3324659514" sldId="296"/>
            <ac:grpSpMk id="41" creationId="{00000000-0000-0000-0000-000000000000}"/>
          </ac:grpSpMkLst>
        </pc:grpChg>
      </pc:sldChg>
      <pc:sldChg chg="addSp delSp">
        <pc:chgData name="Romario Soares" userId="0be62d66f4bfa354" providerId="Windows Live" clId="Web-{5840FD05-DB4C-42AD-8133-74D815E80FBF}" dt="2021-03-25T16:01:14.093" v="472"/>
        <pc:sldMkLst>
          <pc:docMk/>
          <pc:sldMk cId="2968667094" sldId="297"/>
        </pc:sldMkLst>
        <pc:grpChg chg="add">
          <ac:chgData name="Romario Soares" userId="0be62d66f4bfa354" providerId="Windows Live" clId="Web-{5840FD05-DB4C-42AD-8133-74D815E80FBF}" dt="2021-03-25T16:01:14.093" v="472"/>
          <ac:grpSpMkLst>
            <pc:docMk/>
            <pc:sldMk cId="2968667094" sldId="297"/>
            <ac:grpSpMk id="2" creationId="{EFA1182A-DE86-4C51-A4E6-074EA8ABA9A1}"/>
          </ac:grpSpMkLst>
        </pc:grpChg>
        <pc:grpChg chg="del">
          <ac:chgData name="Romario Soares" userId="0be62d66f4bfa354" providerId="Windows Live" clId="Web-{5840FD05-DB4C-42AD-8133-74D815E80FBF}" dt="2021-03-25T16:01:13.281" v="471"/>
          <ac:grpSpMkLst>
            <pc:docMk/>
            <pc:sldMk cId="2968667094" sldId="297"/>
            <ac:grpSpMk id="41" creationId="{00000000-0000-0000-0000-000000000000}"/>
          </ac:grpSpMkLst>
        </pc:grpChg>
      </pc:sldChg>
      <pc:sldChg chg="addSp delSp">
        <pc:chgData name="Romario Soares" userId="0be62d66f4bfa354" providerId="Windows Live" clId="Web-{5840FD05-DB4C-42AD-8133-74D815E80FBF}" dt="2021-03-25T16:01:17.843" v="474"/>
        <pc:sldMkLst>
          <pc:docMk/>
          <pc:sldMk cId="2236184077" sldId="298"/>
        </pc:sldMkLst>
        <pc:grpChg chg="add">
          <ac:chgData name="Romario Soares" userId="0be62d66f4bfa354" providerId="Windows Live" clId="Web-{5840FD05-DB4C-42AD-8133-74D815E80FBF}" dt="2021-03-25T16:01:17.843" v="474"/>
          <ac:grpSpMkLst>
            <pc:docMk/>
            <pc:sldMk cId="2236184077" sldId="298"/>
            <ac:grpSpMk id="3" creationId="{8ECCAA12-6350-474D-8E9D-78A9CB47919F}"/>
          </ac:grpSpMkLst>
        </pc:grpChg>
        <pc:grpChg chg="del">
          <ac:chgData name="Romario Soares" userId="0be62d66f4bfa354" providerId="Windows Live" clId="Web-{5840FD05-DB4C-42AD-8133-74D815E80FBF}" dt="2021-03-25T16:01:17.453" v="473"/>
          <ac:grpSpMkLst>
            <pc:docMk/>
            <pc:sldMk cId="2236184077" sldId="298"/>
            <ac:grpSpMk id="41" creationId="{00000000-0000-0000-0000-000000000000}"/>
          </ac:grpSpMkLst>
        </pc:grpChg>
      </pc:sldChg>
      <pc:sldChg chg="addSp delSp">
        <pc:chgData name="Romario Soares" userId="0be62d66f4bfa354" providerId="Windows Live" clId="Web-{5840FD05-DB4C-42AD-8133-74D815E80FBF}" dt="2021-03-25T16:02:06.704" v="483"/>
        <pc:sldMkLst>
          <pc:docMk/>
          <pc:sldMk cId="1205058504" sldId="302"/>
        </pc:sldMkLst>
        <pc:grpChg chg="add">
          <ac:chgData name="Romario Soares" userId="0be62d66f4bfa354" providerId="Windows Live" clId="Web-{5840FD05-DB4C-42AD-8133-74D815E80FBF}" dt="2021-03-25T16:02:06.704" v="483"/>
          <ac:grpSpMkLst>
            <pc:docMk/>
            <pc:sldMk cId="1205058504" sldId="302"/>
            <ac:grpSpMk id="6" creationId="{03F3FCC2-2F48-4EDA-93F4-5BCD22574DB2}"/>
          </ac:grpSpMkLst>
        </pc:grpChg>
        <pc:grpChg chg="del">
          <ac:chgData name="Romario Soares" userId="0be62d66f4bfa354" providerId="Windows Live" clId="Web-{5840FD05-DB4C-42AD-8133-74D815E80FBF}" dt="2021-03-25T16:02:06.313" v="482"/>
          <ac:grpSpMkLst>
            <pc:docMk/>
            <pc:sldMk cId="1205058504" sldId="302"/>
            <ac:grpSpMk id="41" creationId="{00000000-0000-0000-0000-000000000000}"/>
          </ac:grpSpMkLst>
        </pc:grpChg>
      </pc:sldChg>
      <pc:sldChg chg="addSp delSp">
        <pc:chgData name="Romario Soares" userId="0be62d66f4bfa354" providerId="Windows Live" clId="Web-{5840FD05-DB4C-42AD-8133-74D815E80FBF}" dt="2021-03-25T16:02:03.204" v="481"/>
        <pc:sldMkLst>
          <pc:docMk/>
          <pc:sldMk cId="3787822304" sldId="303"/>
        </pc:sldMkLst>
        <pc:grpChg chg="add del">
          <ac:chgData name="Romario Soares" userId="0be62d66f4bfa354" providerId="Windows Live" clId="Web-{5840FD05-DB4C-42AD-8133-74D815E80FBF}" dt="2021-03-25T16:01:59.516" v="480"/>
          <ac:grpSpMkLst>
            <pc:docMk/>
            <pc:sldMk cId="3787822304" sldId="303"/>
            <ac:grpSpMk id="4" creationId="{578B21C9-B277-4C3F-86EF-FD4AA61F8CDE}"/>
          </ac:grpSpMkLst>
        </pc:grpChg>
        <pc:grpChg chg="add">
          <ac:chgData name="Romario Soares" userId="0be62d66f4bfa354" providerId="Windows Live" clId="Web-{5840FD05-DB4C-42AD-8133-74D815E80FBF}" dt="2021-03-25T16:02:03.204" v="481"/>
          <ac:grpSpMkLst>
            <pc:docMk/>
            <pc:sldMk cId="3787822304" sldId="303"/>
            <ac:grpSpMk id="5" creationId="{2F2F9D28-13C1-4646-875D-33B2046A2256}"/>
          </ac:grpSpMkLst>
        </pc:grpChg>
        <pc:grpChg chg="del">
          <ac:chgData name="Romario Soares" userId="0be62d66f4bfa354" providerId="Windows Live" clId="Web-{5840FD05-DB4C-42AD-8133-74D815E80FBF}" dt="2021-03-25T16:01:56.766" v="478"/>
          <ac:grpSpMkLst>
            <pc:docMk/>
            <pc:sldMk cId="3787822304" sldId="303"/>
            <ac:grpSpMk id="41" creationId="{00000000-0000-0000-0000-000000000000}"/>
          </ac:grpSpMkLst>
        </pc:grpChg>
      </pc:sldChg>
      <pc:sldChg chg="addSp delSp">
        <pc:chgData name="Romario Soares" userId="0be62d66f4bfa354" providerId="Windows Live" clId="Web-{5840FD05-DB4C-42AD-8133-74D815E80FBF}" dt="2021-03-25T16:02:11.016" v="485"/>
        <pc:sldMkLst>
          <pc:docMk/>
          <pc:sldMk cId="3924447780" sldId="305"/>
        </pc:sldMkLst>
        <pc:grpChg chg="add">
          <ac:chgData name="Romario Soares" userId="0be62d66f4bfa354" providerId="Windows Live" clId="Web-{5840FD05-DB4C-42AD-8133-74D815E80FBF}" dt="2021-03-25T16:02:11.016" v="485"/>
          <ac:grpSpMkLst>
            <pc:docMk/>
            <pc:sldMk cId="3924447780" sldId="305"/>
            <ac:grpSpMk id="4" creationId="{CBFC41FD-962A-4FDD-A6EA-C59FDFDB8DAD}"/>
          </ac:grpSpMkLst>
        </pc:grpChg>
        <pc:grpChg chg="del">
          <ac:chgData name="Romario Soares" userId="0be62d66f4bfa354" providerId="Windows Live" clId="Web-{5840FD05-DB4C-42AD-8133-74D815E80FBF}" dt="2021-03-25T16:02:10.657" v="484"/>
          <ac:grpSpMkLst>
            <pc:docMk/>
            <pc:sldMk cId="3924447780" sldId="305"/>
            <ac:grpSpMk id="41" creationId="{00000000-0000-0000-0000-000000000000}"/>
          </ac:grpSpMkLst>
        </pc:grpChg>
      </pc:sldChg>
      <pc:sldChg chg="addSp delSp">
        <pc:chgData name="Romario Soares" userId="0be62d66f4bfa354" providerId="Windows Live" clId="Web-{5840FD05-DB4C-42AD-8133-74D815E80FBF}" dt="2021-03-25T16:02:16.282" v="487"/>
        <pc:sldMkLst>
          <pc:docMk/>
          <pc:sldMk cId="1054495202" sldId="306"/>
        </pc:sldMkLst>
        <pc:grpChg chg="add">
          <ac:chgData name="Romario Soares" userId="0be62d66f4bfa354" providerId="Windows Live" clId="Web-{5840FD05-DB4C-42AD-8133-74D815E80FBF}" dt="2021-03-25T16:02:16.282" v="487"/>
          <ac:grpSpMkLst>
            <pc:docMk/>
            <pc:sldMk cId="1054495202" sldId="306"/>
            <ac:grpSpMk id="2" creationId="{28A27542-BCF6-4570-9730-1F9718B1A57D}"/>
          </ac:grpSpMkLst>
        </pc:grpChg>
        <pc:grpChg chg="del">
          <ac:chgData name="Romario Soares" userId="0be62d66f4bfa354" providerId="Windows Live" clId="Web-{5840FD05-DB4C-42AD-8133-74D815E80FBF}" dt="2021-03-25T16:02:15.751" v="486"/>
          <ac:grpSpMkLst>
            <pc:docMk/>
            <pc:sldMk cId="1054495202" sldId="306"/>
            <ac:grpSpMk id="41" creationId="{00000000-0000-0000-0000-000000000000}"/>
          </ac:grpSpMkLst>
        </pc:grpChg>
      </pc:sldChg>
      <pc:sldChg chg="addSp delSp modTransition">
        <pc:chgData name="Romario Soares" userId="0be62d66f4bfa354" providerId="Windows Live" clId="Web-{5840FD05-DB4C-42AD-8133-74D815E80FBF}" dt="2021-03-25T16:02:22.267" v="489"/>
        <pc:sldMkLst>
          <pc:docMk/>
          <pc:sldMk cId="281705693" sldId="307"/>
        </pc:sldMkLst>
        <pc:grpChg chg="add">
          <ac:chgData name="Romario Soares" userId="0be62d66f4bfa354" providerId="Windows Live" clId="Web-{5840FD05-DB4C-42AD-8133-74D815E80FBF}" dt="2021-03-25T16:02:22.267" v="489"/>
          <ac:grpSpMkLst>
            <pc:docMk/>
            <pc:sldMk cId="281705693" sldId="307"/>
            <ac:grpSpMk id="2" creationId="{90BAA6EB-63C0-48FB-9DD5-E0B00501FF47}"/>
          </ac:grpSpMkLst>
        </pc:grpChg>
        <pc:grpChg chg="del">
          <ac:chgData name="Romario Soares" userId="0be62d66f4bfa354" providerId="Windows Live" clId="Web-{5840FD05-DB4C-42AD-8133-74D815E80FBF}" dt="2021-03-25T16:02:21.907" v="488"/>
          <ac:grpSpMkLst>
            <pc:docMk/>
            <pc:sldMk cId="281705693" sldId="307"/>
            <ac:grpSpMk id="41" creationId="{00000000-0000-0000-0000-000000000000}"/>
          </ac:grpSpMkLst>
        </pc:grpChg>
      </pc:sldChg>
      <pc:sldChg chg="addSp delSp">
        <pc:chgData name="Romario Soares" userId="0be62d66f4bfa354" providerId="Windows Live" clId="Web-{5840FD05-DB4C-42AD-8133-74D815E80FBF}" dt="2021-03-25T16:00:32.608" v="456"/>
        <pc:sldMkLst>
          <pc:docMk/>
          <pc:sldMk cId="1074777946" sldId="308"/>
        </pc:sldMkLst>
        <pc:grpChg chg="add">
          <ac:chgData name="Romario Soares" userId="0be62d66f4bfa354" providerId="Windows Live" clId="Web-{5840FD05-DB4C-42AD-8133-74D815E80FBF}" dt="2021-03-25T16:00:32.608" v="456"/>
          <ac:grpSpMkLst>
            <pc:docMk/>
            <pc:sldMk cId="1074777946" sldId="308"/>
            <ac:grpSpMk id="3" creationId="{D8E9785A-139F-4504-9E02-4BC6B78F528A}"/>
          </ac:grpSpMkLst>
        </pc:grpChg>
        <pc:grpChg chg="del">
          <ac:chgData name="Romario Soares" userId="0be62d66f4bfa354" providerId="Windows Live" clId="Web-{5840FD05-DB4C-42AD-8133-74D815E80FBF}" dt="2021-03-25T16:00:22.608" v="453"/>
          <ac:grpSpMkLst>
            <pc:docMk/>
            <pc:sldMk cId="1074777946" sldId="308"/>
            <ac:grpSpMk id="41" creationId="{00000000-0000-0000-0000-000000000000}"/>
          </ac:grpSpMkLst>
        </pc:grpChg>
        <pc:picChg chg="add del">
          <ac:chgData name="Romario Soares" userId="0be62d66f4bfa354" providerId="Windows Live" clId="Web-{5840FD05-DB4C-42AD-8133-74D815E80FBF}" dt="2021-03-25T16:00:32.202" v="455"/>
          <ac:picMkLst>
            <pc:docMk/>
            <pc:sldMk cId="1074777946" sldId="308"/>
            <ac:picMk id="2" creationId="{C4BF2AB5-4C10-4C20-9BA3-D6D8F82D16A4}"/>
          </ac:picMkLst>
        </pc:picChg>
      </pc:sldChg>
      <pc:sldChg chg="addSp delSp">
        <pc:chgData name="Romario Soares" userId="0be62d66f4bfa354" providerId="Windows Live" clId="Web-{5840FD05-DB4C-42AD-8133-74D815E80FBF}" dt="2021-03-25T16:00:46.749" v="462"/>
        <pc:sldMkLst>
          <pc:docMk/>
          <pc:sldMk cId="114079657" sldId="309"/>
        </pc:sldMkLst>
        <pc:grpChg chg="add del">
          <ac:chgData name="Romario Soares" userId="0be62d66f4bfa354" providerId="Windows Live" clId="Web-{5840FD05-DB4C-42AD-8133-74D815E80FBF}" dt="2021-03-25T16:00:43.843" v="460"/>
          <ac:grpSpMkLst>
            <pc:docMk/>
            <pc:sldMk cId="114079657" sldId="309"/>
            <ac:grpSpMk id="2" creationId="{3A43BA2A-9D58-4AD8-A4A6-F37B57F49B41}"/>
          </ac:grpSpMkLst>
        </pc:grpChg>
        <pc:grpChg chg="add">
          <ac:chgData name="Romario Soares" userId="0be62d66f4bfa354" providerId="Windows Live" clId="Web-{5840FD05-DB4C-42AD-8133-74D815E80FBF}" dt="2021-03-25T16:00:46.749" v="462"/>
          <ac:grpSpMkLst>
            <pc:docMk/>
            <pc:sldMk cId="114079657" sldId="309"/>
            <ac:grpSpMk id="3" creationId="{E0BFFD20-DA07-4A74-AE7F-99375DCE2DA6}"/>
          </ac:grpSpMkLst>
        </pc:grpChg>
        <pc:grpChg chg="del">
          <ac:chgData name="Romario Soares" userId="0be62d66f4bfa354" providerId="Windows Live" clId="Web-{5840FD05-DB4C-42AD-8133-74D815E80FBF}" dt="2021-03-25T16:00:46.030" v="461"/>
          <ac:grpSpMkLst>
            <pc:docMk/>
            <pc:sldMk cId="114079657" sldId="309"/>
            <ac:grpSpMk id="41" creationId="{00000000-0000-0000-0000-000000000000}"/>
          </ac:grpSpMkLst>
        </pc:grpChg>
      </pc:sldChg>
      <pc:sldChg chg="del mod modTransition modShow">
        <pc:chgData name="Romario Soares" userId="0be62d66f4bfa354" providerId="Windows Live" clId="Web-{5840FD05-DB4C-42AD-8133-74D815E80FBF}" dt="2021-03-25T15:56:46.181" v="447"/>
        <pc:sldMkLst>
          <pc:docMk/>
          <pc:sldMk cId="4156452920" sldId="310"/>
        </pc:sldMkLst>
      </pc:sldChg>
      <pc:sldChg chg="addSp delSp modTransition">
        <pc:chgData name="Romario Soares" userId="0be62d66f4bfa354" providerId="Windows Live" clId="Web-{5840FD05-DB4C-42AD-8133-74D815E80FBF}" dt="2021-03-25T16:03:14.799" v="504"/>
        <pc:sldMkLst>
          <pc:docMk/>
          <pc:sldMk cId="3111252985" sldId="312"/>
        </pc:sldMkLst>
        <pc:grpChg chg="add del">
          <ac:chgData name="Romario Soares" userId="0be62d66f4bfa354" providerId="Windows Live" clId="Web-{5840FD05-DB4C-42AD-8133-74D815E80FBF}" dt="2021-03-25T16:03:14.783" v="501"/>
          <ac:grpSpMkLst>
            <pc:docMk/>
            <pc:sldMk cId="3111252985" sldId="312"/>
            <ac:grpSpMk id="22" creationId="{00000000-0000-0000-0000-000000000000}"/>
          </ac:grpSpMkLst>
        </pc:grpChg>
        <pc:grpChg chg="add del">
          <ac:chgData name="Romario Soares" userId="0be62d66f4bfa354" providerId="Windows Live" clId="Web-{5840FD05-DB4C-42AD-8133-74D815E80FBF}" dt="2021-03-25T16:03:14.783" v="502"/>
          <ac:grpSpMkLst>
            <pc:docMk/>
            <pc:sldMk cId="3111252985" sldId="312"/>
            <ac:grpSpMk id="30" creationId="{00000000-0000-0000-0000-000000000000}"/>
          </ac:grpSpMkLst>
        </pc:grpChg>
        <pc:grpChg chg="add del">
          <ac:chgData name="Romario Soares" userId="0be62d66f4bfa354" providerId="Windows Live" clId="Web-{5840FD05-DB4C-42AD-8133-74D815E80FBF}" dt="2021-03-25T16:03:14.783" v="503"/>
          <ac:grpSpMkLst>
            <pc:docMk/>
            <pc:sldMk cId="3111252985" sldId="312"/>
            <ac:grpSpMk id="33" creationId="{00000000-0000-0000-0000-000000000000}"/>
          </ac:grpSpMkLst>
        </pc:grpChg>
        <pc:grpChg chg="add del">
          <ac:chgData name="Romario Soares" userId="0be62d66f4bfa354" providerId="Windows Live" clId="Web-{5840FD05-DB4C-42AD-8133-74D815E80FBF}" dt="2021-03-25T16:03:14.799" v="504"/>
          <ac:grpSpMkLst>
            <pc:docMk/>
            <pc:sldMk cId="3111252985" sldId="312"/>
            <ac:grpSpMk id="36" creationId="{00000000-0000-0000-0000-000000000000}"/>
          </ac:grpSpMkLst>
        </pc:grpChg>
        <pc:picChg chg="add del">
          <ac:chgData name="Romario Soares" userId="0be62d66f4bfa354" providerId="Windows Live" clId="Web-{5840FD05-DB4C-42AD-8133-74D815E80FBF}" dt="2021-03-25T16:03:14.783" v="500"/>
          <ac:picMkLst>
            <pc:docMk/>
            <pc:sldMk cId="3111252985" sldId="312"/>
            <ac:picMk id="20" creationId="{00000000-0000-0000-0000-000000000000}"/>
          </ac:picMkLst>
        </pc:picChg>
      </pc:sldChg>
      <pc:sldChg chg="addSp delSp modSp add replId addAnim delAnim modAnim">
        <pc:chgData name="Romario Soares" userId="0be62d66f4bfa354" providerId="Windows Live" clId="Web-{5840FD05-DB4C-42AD-8133-74D815E80FBF}" dt="2021-03-25T15:54:40.616" v="444"/>
        <pc:sldMkLst>
          <pc:docMk/>
          <pc:sldMk cId="3805605174" sldId="313"/>
        </pc:sldMkLst>
        <pc:spChg chg="add">
          <ac:chgData name="Romario Soares" userId="0be62d66f4bfa354" providerId="Windows Live" clId="Web-{5840FD05-DB4C-42AD-8133-74D815E80FBF}" dt="2021-03-25T15:54:40.616" v="444"/>
          <ac:spMkLst>
            <pc:docMk/>
            <pc:sldMk cId="3805605174" sldId="313"/>
            <ac:spMk id="2" creationId="{2AFBB8F3-7842-4E29-B39D-1A7B6E5FADC6}"/>
          </ac:spMkLst>
        </pc:spChg>
        <pc:spChg chg="mod ord">
          <ac:chgData name="Romario Soares" userId="0be62d66f4bfa354" providerId="Windows Live" clId="Web-{5840FD05-DB4C-42AD-8133-74D815E80FBF}" dt="2021-03-25T15:54:33.178" v="432" actId="1076"/>
          <ac:spMkLst>
            <pc:docMk/>
            <pc:sldMk cId="3805605174" sldId="313"/>
            <ac:spMk id="4" creationId="{00000000-0000-0000-0000-000000000000}"/>
          </ac:spMkLst>
        </pc:spChg>
        <pc:spChg chg="ord">
          <ac:chgData name="Romario Soares" userId="0be62d66f4bfa354" providerId="Windows Live" clId="Web-{5840FD05-DB4C-42AD-8133-74D815E80FBF}" dt="2021-03-25T15:49:32.906" v="71"/>
          <ac:spMkLst>
            <pc:docMk/>
            <pc:sldMk cId="3805605174" sldId="313"/>
            <ac:spMk id="5" creationId="{C655BAEE-7EB7-4A02-A863-8FE8A96FFF8B}"/>
          </ac:spMkLst>
        </pc:spChg>
        <pc:spChg chg="ord">
          <ac:chgData name="Romario Soares" userId="0be62d66f4bfa354" providerId="Windows Live" clId="Web-{5840FD05-DB4C-42AD-8133-74D815E80FBF}" dt="2021-03-25T15:49:14.312" v="55"/>
          <ac:spMkLst>
            <pc:docMk/>
            <pc:sldMk cId="3805605174" sldId="313"/>
            <ac:spMk id="45" creationId="{00000000-0000-0000-0000-000000000000}"/>
          </ac:spMkLst>
        </pc:spChg>
        <pc:spChg chg="mod ord">
          <ac:chgData name="Romario Soares" userId="0be62d66f4bfa354" providerId="Windows Live" clId="Web-{5840FD05-DB4C-42AD-8133-74D815E80FBF}" dt="2021-03-25T15:54:33.209" v="435" actId="1076"/>
          <ac:spMkLst>
            <pc:docMk/>
            <pc:sldMk cId="3805605174" sldId="313"/>
            <ac:spMk id="83" creationId="{00000000-0000-0000-0000-000000000000}"/>
          </ac:spMkLst>
        </pc:spChg>
        <pc:spChg chg="mod ord">
          <ac:chgData name="Romario Soares" userId="0be62d66f4bfa354" providerId="Windows Live" clId="Web-{5840FD05-DB4C-42AD-8133-74D815E80FBF}" dt="2021-03-25T15:54:33.225" v="437" actId="1076"/>
          <ac:spMkLst>
            <pc:docMk/>
            <pc:sldMk cId="3805605174" sldId="313"/>
            <ac:spMk id="97" creationId="{00000000-0000-0000-0000-000000000000}"/>
          </ac:spMkLst>
        </pc:spChg>
        <pc:spChg chg="mod ord">
          <ac:chgData name="Romario Soares" userId="0be62d66f4bfa354" providerId="Windows Live" clId="Web-{5840FD05-DB4C-42AD-8133-74D815E80FBF}" dt="2021-03-25T15:54:33.272" v="440" actId="1076"/>
          <ac:spMkLst>
            <pc:docMk/>
            <pc:sldMk cId="3805605174" sldId="313"/>
            <ac:spMk id="102" creationId="{00000000-0000-0000-0000-000000000000}"/>
          </ac:spMkLst>
        </pc:spChg>
        <pc:spChg chg="add del mod ord">
          <ac:chgData name="Romario Soares" userId="0be62d66f4bfa354" providerId="Windows Live" clId="Web-{5840FD05-DB4C-42AD-8133-74D815E80FBF}" dt="2021-03-25T15:52:22.441" v="413"/>
          <ac:spMkLst>
            <pc:docMk/>
            <pc:sldMk cId="3805605174" sldId="313"/>
            <ac:spMk id="108" creationId="{00000000-0000-0000-0000-000000000000}"/>
          </ac:spMkLst>
        </pc:spChg>
        <pc:spChg chg="add del mod ord">
          <ac:chgData name="Romario Soares" userId="0be62d66f4bfa354" providerId="Windows Live" clId="Web-{5840FD05-DB4C-42AD-8133-74D815E80FBF}" dt="2021-03-25T15:52:24.847" v="415"/>
          <ac:spMkLst>
            <pc:docMk/>
            <pc:sldMk cId="3805605174" sldId="313"/>
            <ac:spMk id="109" creationId="{00000000-0000-0000-0000-000000000000}"/>
          </ac:spMkLst>
        </pc:spChg>
        <pc:spChg chg="add del mod ord">
          <ac:chgData name="Romario Soares" userId="0be62d66f4bfa354" providerId="Windows Live" clId="Web-{5840FD05-DB4C-42AD-8133-74D815E80FBF}" dt="2021-03-25T15:52:23.519" v="414"/>
          <ac:spMkLst>
            <pc:docMk/>
            <pc:sldMk cId="3805605174" sldId="313"/>
            <ac:spMk id="110" creationId="{00000000-0000-0000-0000-000000000000}"/>
          </ac:spMkLst>
        </pc:spChg>
        <pc:grpChg chg="mod ord">
          <ac:chgData name="Romario Soares" userId="0be62d66f4bfa354" providerId="Windows Live" clId="Web-{5840FD05-DB4C-42AD-8133-74D815E80FBF}" dt="2021-03-25T15:54:33.209" v="434" actId="1076"/>
          <ac:grpSpMkLst>
            <pc:docMk/>
            <pc:sldMk cId="3805605174" sldId="313"/>
            <ac:grpSpMk id="18" creationId="{00000000-0000-0000-0000-000000000000}"/>
          </ac:grpSpMkLst>
        </pc:grpChg>
        <pc:grpChg chg="mod ord">
          <ac:chgData name="Romario Soares" userId="0be62d66f4bfa354" providerId="Windows Live" clId="Web-{5840FD05-DB4C-42AD-8133-74D815E80FBF}" dt="2021-03-25T15:54:33.272" v="439" actId="1076"/>
          <ac:grpSpMkLst>
            <pc:docMk/>
            <pc:sldMk cId="3805605174" sldId="313"/>
            <ac:grpSpMk id="21" creationId="{00000000-0000-0000-0000-000000000000}"/>
          </ac:grpSpMkLst>
        </pc:grpChg>
        <pc:grpChg chg="mod ord">
          <ac:chgData name="Romario Soares" userId="0be62d66f4bfa354" providerId="Windows Live" clId="Web-{5840FD05-DB4C-42AD-8133-74D815E80FBF}" dt="2021-03-25T15:54:33.334" v="443" actId="1076"/>
          <ac:grpSpMkLst>
            <pc:docMk/>
            <pc:sldMk cId="3805605174" sldId="313"/>
            <ac:grpSpMk id="25" creationId="{00000000-0000-0000-0000-000000000000}"/>
          </ac:grpSpMkLst>
        </pc:grpChg>
        <pc:grpChg chg="mod ord">
          <ac:chgData name="Romario Soares" userId="0be62d66f4bfa354" providerId="Windows Live" clId="Web-{5840FD05-DB4C-42AD-8133-74D815E80FBF}" dt="2021-03-25T15:54:33.319" v="442" actId="1076"/>
          <ac:grpSpMkLst>
            <pc:docMk/>
            <pc:sldMk cId="3805605174" sldId="313"/>
            <ac:grpSpMk id="107" creationId="{00000000-0000-0000-0000-000000000000}"/>
          </ac:grpSpMkLst>
        </pc:grpChg>
        <pc:cxnChg chg="mod ord">
          <ac:chgData name="Romario Soares" userId="0be62d66f4bfa354" providerId="Windows Live" clId="Web-{5840FD05-DB4C-42AD-8133-74D815E80FBF}" dt="2021-03-25T15:54:33.178" v="433" actId="1076"/>
          <ac:cxnSpMkLst>
            <pc:docMk/>
            <pc:sldMk cId="3805605174" sldId="313"/>
            <ac:cxnSpMk id="13" creationId="{00000000-0000-0000-0000-000000000000}"/>
          </ac:cxnSpMkLst>
        </pc:cxnChg>
        <pc:cxnChg chg="mod ord">
          <ac:chgData name="Romario Soares" userId="0be62d66f4bfa354" providerId="Windows Live" clId="Web-{5840FD05-DB4C-42AD-8133-74D815E80FBF}" dt="2021-03-25T15:54:33.225" v="436" actId="1076"/>
          <ac:cxnSpMkLst>
            <pc:docMk/>
            <pc:sldMk cId="3805605174" sldId="313"/>
            <ac:cxnSpMk id="84" creationId="{00000000-0000-0000-0000-000000000000}"/>
          </ac:cxnSpMkLst>
        </pc:cxnChg>
        <pc:cxnChg chg="mod ord">
          <ac:chgData name="Romario Soares" userId="0be62d66f4bfa354" providerId="Windows Live" clId="Web-{5840FD05-DB4C-42AD-8133-74D815E80FBF}" dt="2021-03-25T15:54:33.225" v="438" actId="1076"/>
          <ac:cxnSpMkLst>
            <pc:docMk/>
            <pc:sldMk cId="3805605174" sldId="313"/>
            <ac:cxnSpMk id="98" creationId="{00000000-0000-0000-0000-000000000000}"/>
          </ac:cxnSpMkLst>
        </pc:cxnChg>
        <pc:cxnChg chg="mod ord">
          <ac:chgData name="Romario Soares" userId="0be62d66f4bfa354" providerId="Windows Live" clId="Web-{5840FD05-DB4C-42AD-8133-74D815E80FBF}" dt="2021-03-25T15:54:33.288" v="441" actId="1076"/>
          <ac:cxnSpMkLst>
            <pc:docMk/>
            <pc:sldMk cId="3805605174" sldId="313"/>
            <ac:cxnSpMk id="103" creationId="{00000000-0000-0000-0000-000000000000}"/>
          </ac:cxnSpMkLst>
        </pc:cxnChg>
      </pc:sldChg>
    </pc:docChg>
  </pc:docChgLst>
  <pc:docChgLst>
    <pc:chgData name="Romario Soares" userId="0be62d66f4bfa354" providerId="Windows Live" clId="Web-{A5270203-0387-4F29-ADC3-FCD208346AFA}"/>
    <pc:docChg chg="modSld">
      <pc:chgData name="Romario Soares" userId="0be62d66f4bfa354" providerId="Windows Live" clId="Web-{A5270203-0387-4F29-ADC3-FCD208346AFA}" dt="2021-03-25T16:25:51.876" v="16"/>
      <pc:docMkLst>
        <pc:docMk/>
      </pc:docMkLst>
      <pc:sldChg chg="addSp delSp modSp addAnim delAnim">
        <pc:chgData name="Romario Soares" userId="0be62d66f4bfa354" providerId="Windows Live" clId="Web-{A5270203-0387-4F29-ADC3-FCD208346AFA}" dt="2021-03-25T16:25:51.876" v="16"/>
        <pc:sldMkLst>
          <pc:docMk/>
          <pc:sldMk cId="3697639964" sldId="271"/>
        </pc:sldMkLst>
        <pc:spChg chg="mod">
          <ac:chgData name="Romario Soares" userId="0be62d66f4bfa354" providerId="Windows Live" clId="Web-{A5270203-0387-4F29-ADC3-FCD208346AFA}" dt="2021-03-25T16:22:24.981" v="2"/>
          <ac:spMkLst>
            <pc:docMk/>
            <pc:sldMk cId="3697639964" sldId="271"/>
            <ac:spMk id="4" creationId="{00000000-0000-0000-0000-000000000000}"/>
          </ac:spMkLst>
        </pc:spChg>
        <pc:spChg chg="add del">
          <ac:chgData name="Romario Soares" userId="0be62d66f4bfa354" providerId="Windows Live" clId="Web-{A5270203-0387-4F29-ADC3-FCD208346AFA}" dt="2021-03-25T16:25:48.845" v="15"/>
          <ac:spMkLst>
            <pc:docMk/>
            <pc:sldMk cId="3697639964" sldId="271"/>
            <ac:spMk id="72" creationId="{3840486D-18D2-4388-A708-33FAD3A22922}"/>
          </ac:spMkLst>
        </pc:spChg>
        <pc:spChg chg="mod">
          <ac:chgData name="Romario Soares" userId="0be62d66f4bfa354" providerId="Windows Live" clId="Web-{A5270203-0387-4F29-ADC3-FCD208346AFA}" dt="2021-03-25T16:22:28.747" v="3"/>
          <ac:spMkLst>
            <pc:docMk/>
            <pc:sldMk cId="3697639964" sldId="271"/>
            <ac:spMk id="83" creationId="{00000000-0000-0000-0000-000000000000}"/>
          </ac:spMkLst>
        </pc:spChg>
        <pc:spChg chg="mod">
          <ac:chgData name="Romario Soares" userId="0be62d66f4bfa354" providerId="Windows Live" clId="Web-{A5270203-0387-4F29-ADC3-FCD208346AFA}" dt="2021-03-25T16:22:32.450" v="4"/>
          <ac:spMkLst>
            <pc:docMk/>
            <pc:sldMk cId="3697639964" sldId="271"/>
            <ac:spMk id="97" creationId="{00000000-0000-0000-0000-000000000000}"/>
          </ac:spMkLst>
        </pc:spChg>
        <pc:spChg chg="add del mod">
          <ac:chgData name="Romario Soares" userId="0be62d66f4bfa354" providerId="Windows Live" clId="Web-{A5270203-0387-4F29-ADC3-FCD208346AFA}" dt="2021-03-25T16:25:51.876" v="16"/>
          <ac:spMkLst>
            <pc:docMk/>
            <pc:sldMk cId="3697639964" sldId="271"/>
            <ac:spMk id="102" creationId="{00000000-0000-0000-0000-000000000000}"/>
          </ac:spMkLst>
        </pc:spChg>
        <pc:grpChg chg="del">
          <ac:chgData name="Romario Soares" userId="0be62d66f4bfa354" providerId="Windows Live" clId="Web-{A5270203-0387-4F29-ADC3-FCD208346AFA}" dt="2021-03-25T16:24:16.046" v="11"/>
          <ac:grpSpMkLst>
            <pc:docMk/>
            <pc:sldMk cId="3697639964" sldId="271"/>
            <ac:grpSpMk id="25" creationId="{00000000-0000-0000-0000-000000000000}"/>
          </ac:grpSpMkLst>
        </pc:grpChg>
        <pc:cxnChg chg="del">
          <ac:chgData name="Romario Soares" userId="0be62d66f4bfa354" providerId="Windows Live" clId="Web-{A5270203-0387-4F29-ADC3-FCD208346AFA}" dt="2021-03-25T16:24:17.218" v="12"/>
          <ac:cxnSpMkLst>
            <pc:docMk/>
            <pc:sldMk cId="3697639964" sldId="271"/>
            <ac:cxnSpMk id="103" creationId="{00000000-0000-0000-0000-000000000000}"/>
          </ac:cxnSpMkLst>
        </pc:cxnChg>
      </pc:sldChg>
      <pc:sldChg chg="modTransition">
        <pc:chgData name="Romario Soares" userId="0be62d66f4bfa354" providerId="Windows Live" clId="Web-{A5270203-0387-4F29-ADC3-FCD208346AFA}" dt="2021-03-25T16:23:05.388" v="10"/>
        <pc:sldMkLst>
          <pc:docMk/>
          <pc:sldMk cId="3224186816" sldId="275"/>
        </pc:sldMkLst>
      </pc:sldChg>
      <pc:sldChg chg="modTransition">
        <pc:chgData name="Romario Soares" userId="0be62d66f4bfa354" providerId="Windows Live" clId="Web-{A5270203-0387-4F29-ADC3-FCD208346AFA}" dt="2021-03-25T16:22:58.232" v="9"/>
        <pc:sldMkLst>
          <pc:docMk/>
          <pc:sldMk cId="2100556316" sldId="291"/>
        </pc:sldMkLst>
      </pc:sldChg>
      <pc:sldChg chg="modSp">
        <pc:chgData name="Romario Soares" userId="0be62d66f4bfa354" providerId="Windows Live" clId="Web-{A5270203-0387-4F29-ADC3-FCD208346AFA}" dt="2021-03-25T16:22:49.685" v="8"/>
        <pc:sldMkLst>
          <pc:docMk/>
          <pc:sldMk cId="3805605174" sldId="313"/>
        </pc:sldMkLst>
        <pc:spChg chg="mod">
          <ac:chgData name="Romario Soares" userId="0be62d66f4bfa354" providerId="Windows Live" clId="Web-{A5270203-0387-4F29-ADC3-FCD208346AFA}" dt="2021-03-25T16:22:43.169" v="6"/>
          <ac:spMkLst>
            <pc:docMk/>
            <pc:sldMk cId="3805605174" sldId="313"/>
            <ac:spMk id="83" creationId="{00000000-0000-0000-0000-000000000000}"/>
          </ac:spMkLst>
        </pc:spChg>
        <pc:spChg chg="mod">
          <ac:chgData name="Romario Soares" userId="0be62d66f4bfa354" providerId="Windows Live" clId="Web-{A5270203-0387-4F29-ADC3-FCD208346AFA}" dt="2021-03-25T16:22:46.513" v="7"/>
          <ac:spMkLst>
            <pc:docMk/>
            <pc:sldMk cId="3805605174" sldId="313"/>
            <ac:spMk id="97" creationId="{00000000-0000-0000-0000-000000000000}"/>
          </ac:spMkLst>
        </pc:spChg>
        <pc:spChg chg="mod">
          <ac:chgData name="Romario Soares" userId="0be62d66f4bfa354" providerId="Windows Live" clId="Web-{A5270203-0387-4F29-ADC3-FCD208346AFA}" dt="2021-03-25T16:22:49.685" v="8"/>
          <ac:spMkLst>
            <pc:docMk/>
            <pc:sldMk cId="3805605174" sldId="313"/>
            <ac:spMk id="102" creationId="{00000000-0000-0000-0000-00000000000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A1EC0-2713-40B0-A563-451BD0E3FC8E}" type="datetimeFigureOut">
              <a:rPr lang="pt-BR" smtClean="0"/>
              <a:t>25/03/2021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7A784-9DD2-4D0B-8AB4-DD838982124A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878360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A1EC0-2713-40B0-A563-451BD0E3FC8E}" type="datetimeFigureOut">
              <a:rPr lang="pt-BR" smtClean="0"/>
              <a:t>25/03/2021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7A784-9DD2-4D0B-8AB4-DD838982124A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143864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A1EC0-2713-40B0-A563-451BD0E3FC8E}" type="datetimeFigureOut">
              <a:rPr lang="pt-BR" smtClean="0"/>
              <a:t>25/03/2021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7A784-9DD2-4D0B-8AB4-DD838982124A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044981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A1EC0-2713-40B0-A563-451BD0E3FC8E}" type="datetimeFigureOut">
              <a:rPr lang="pt-BR" smtClean="0"/>
              <a:t>25/03/2021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7A784-9DD2-4D0B-8AB4-DD838982124A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134623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A1EC0-2713-40B0-A563-451BD0E3FC8E}" type="datetimeFigureOut">
              <a:rPr lang="pt-BR" smtClean="0"/>
              <a:t>25/03/2021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7A784-9DD2-4D0B-8AB4-DD838982124A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458916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A1EC0-2713-40B0-A563-451BD0E3FC8E}" type="datetimeFigureOut">
              <a:rPr lang="pt-BR" smtClean="0"/>
              <a:t>25/03/2021</a:t>
            </a:fld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7A784-9DD2-4D0B-8AB4-DD838982124A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673571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A1EC0-2713-40B0-A563-451BD0E3FC8E}" type="datetimeFigureOut">
              <a:rPr lang="pt-BR" smtClean="0"/>
              <a:t>25/03/2021</a:t>
            </a:fld>
            <a:endParaRPr lang="pt-BR" dirty="0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7A784-9DD2-4D0B-8AB4-DD838982124A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740875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A1EC0-2713-40B0-A563-451BD0E3FC8E}" type="datetimeFigureOut">
              <a:rPr lang="pt-BR" smtClean="0"/>
              <a:t>25/03/2021</a:t>
            </a:fld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7A784-9DD2-4D0B-8AB4-DD838982124A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373022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A1EC0-2713-40B0-A563-451BD0E3FC8E}" type="datetimeFigureOut">
              <a:rPr lang="pt-BR" smtClean="0"/>
              <a:t>25/03/2021</a:t>
            </a:fld>
            <a:endParaRPr lang="pt-BR" dirty="0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7A784-9DD2-4D0B-8AB4-DD838982124A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153206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A1EC0-2713-40B0-A563-451BD0E3FC8E}" type="datetimeFigureOut">
              <a:rPr lang="pt-BR" smtClean="0"/>
              <a:t>25/03/2021</a:t>
            </a:fld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7A784-9DD2-4D0B-8AB4-DD838982124A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7169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A1EC0-2713-40B0-A563-451BD0E3FC8E}" type="datetimeFigureOut">
              <a:rPr lang="pt-BR" smtClean="0"/>
              <a:t>25/03/2021</a:t>
            </a:fld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7A784-9DD2-4D0B-8AB4-DD838982124A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058237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9A1EC0-2713-40B0-A563-451BD0E3FC8E}" type="datetimeFigureOut">
              <a:rPr lang="pt-BR" smtClean="0"/>
              <a:t>25/03/2021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07A784-9DD2-4D0B-8AB4-DD838982124A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909508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12" Type="http://schemas.microsoft.com/office/2007/relationships/hdphoto" Target="../media/hdphoto5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6.png"/><Relationship Id="rId5" Type="http://schemas.openxmlformats.org/officeDocument/2006/relationships/image" Target="../media/image3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0.png"/><Relationship Id="rId18" Type="http://schemas.openxmlformats.org/officeDocument/2006/relationships/image" Target="../media/image25.png"/><Relationship Id="rId3" Type="http://schemas.microsoft.com/office/2007/relationships/hdphoto" Target="../media/hdphoto1.wdp"/><Relationship Id="rId21" Type="http://schemas.microsoft.com/office/2007/relationships/hdphoto" Target="../media/hdphoto4.wdp"/><Relationship Id="rId7" Type="http://schemas.microsoft.com/office/2007/relationships/hdphoto" Target="../media/hdphoto3.wdp"/><Relationship Id="rId12" Type="http://schemas.openxmlformats.org/officeDocument/2006/relationships/image" Target="../media/image9.png"/><Relationship Id="rId17" Type="http://schemas.openxmlformats.org/officeDocument/2006/relationships/image" Target="../media/image27.png"/><Relationship Id="rId2" Type="http://schemas.openxmlformats.org/officeDocument/2006/relationships/image" Target="../media/image2.png"/><Relationship Id="rId16" Type="http://schemas.openxmlformats.org/officeDocument/2006/relationships/slide" Target="slide7.xml"/><Relationship Id="rId20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microsoft.com/office/2007/relationships/hdphoto" Target="../media/hdphoto6.wdp"/><Relationship Id="rId5" Type="http://schemas.microsoft.com/office/2007/relationships/hdphoto" Target="../media/hdphoto2.wdp"/><Relationship Id="rId15" Type="http://schemas.microsoft.com/office/2007/relationships/hdphoto" Target="../media/hdphoto14.wdp"/><Relationship Id="rId10" Type="http://schemas.openxmlformats.org/officeDocument/2006/relationships/image" Target="../media/image8.png"/><Relationship Id="rId19" Type="http://schemas.microsoft.com/office/2007/relationships/hdphoto" Target="../media/hdphoto15.wdp"/><Relationship Id="rId4" Type="http://schemas.openxmlformats.org/officeDocument/2006/relationships/image" Target="../media/image3.png"/><Relationship Id="rId9" Type="http://schemas.microsoft.com/office/2007/relationships/hdphoto" Target="../media/hdphoto5.wdp"/><Relationship Id="rId1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0.png"/><Relationship Id="rId18" Type="http://schemas.openxmlformats.org/officeDocument/2006/relationships/image" Target="../media/image30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12" Type="http://schemas.openxmlformats.org/officeDocument/2006/relationships/image" Target="../media/image9.png"/><Relationship Id="rId17" Type="http://schemas.microsoft.com/office/2007/relationships/hdphoto" Target="../media/hdphoto17.wdp"/><Relationship Id="rId2" Type="http://schemas.openxmlformats.org/officeDocument/2006/relationships/image" Target="../media/image2.png"/><Relationship Id="rId16" Type="http://schemas.openxmlformats.org/officeDocument/2006/relationships/image" Target="../media/image29.png"/><Relationship Id="rId20" Type="http://schemas.microsoft.com/office/2007/relationships/hdphoto" Target="../media/hdphoto4.wdp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microsoft.com/office/2007/relationships/hdphoto" Target="../media/hdphoto6.wdp"/><Relationship Id="rId5" Type="http://schemas.microsoft.com/office/2007/relationships/hdphoto" Target="../media/hdphoto2.wdp"/><Relationship Id="rId15" Type="http://schemas.microsoft.com/office/2007/relationships/hdphoto" Target="../media/hdphoto16.wdp"/><Relationship Id="rId10" Type="http://schemas.openxmlformats.org/officeDocument/2006/relationships/image" Target="../media/image8.png"/><Relationship Id="rId19" Type="http://schemas.openxmlformats.org/officeDocument/2006/relationships/image" Target="../media/image5.png"/><Relationship Id="rId4" Type="http://schemas.openxmlformats.org/officeDocument/2006/relationships/image" Target="../media/image3.png"/><Relationship Id="rId9" Type="http://schemas.microsoft.com/office/2007/relationships/hdphoto" Target="../media/hdphoto5.wdp"/><Relationship Id="rId1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0.png"/><Relationship Id="rId18" Type="http://schemas.microsoft.com/office/2007/relationships/hdphoto" Target="../media/hdphoto4.wdp"/><Relationship Id="rId3" Type="http://schemas.microsoft.com/office/2007/relationships/hdphoto" Target="../media/hdphoto1.wdp"/><Relationship Id="rId7" Type="http://schemas.microsoft.com/office/2007/relationships/hdphoto" Target="../media/hdphoto3.wdp"/><Relationship Id="rId12" Type="http://schemas.openxmlformats.org/officeDocument/2006/relationships/image" Target="../media/image9.png"/><Relationship Id="rId17" Type="http://schemas.openxmlformats.org/officeDocument/2006/relationships/image" Target="../media/image5.png"/><Relationship Id="rId2" Type="http://schemas.openxmlformats.org/officeDocument/2006/relationships/image" Target="../media/image2.png"/><Relationship Id="rId16" Type="http://schemas.microsoft.com/office/2007/relationships/hdphoto" Target="../media/hdphoto18.wdp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microsoft.com/office/2007/relationships/hdphoto" Target="../media/hdphoto6.wdp"/><Relationship Id="rId5" Type="http://schemas.microsoft.com/office/2007/relationships/hdphoto" Target="../media/hdphoto2.wdp"/><Relationship Id="rId15" Type="http://schemas.openxmlformats.org/officeDocument/2006/relationships/image" Target="../media/image32.png"/><Relationship Id="rId10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microsoft.com/office/2007/relationships/hdphoto" Target="../media/hdphoto5.wdp"/><Relationship Id="rId1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0.png"/><Relationship Id="rId18" Type="http://schemas.microsoft.com/office/2007/relationships/hdphoto" Target="../media/hdphoto4.wdp"/><Relationship Id="rId3" Type="http://schemas.microsoft.com/office/2007/relationships/hdphoto" Target="../media/hdphoto1.wdp"/><Relationship Id="rId7" Type="http://schemas.microsoft.com/office/2007/relationships/hdphoto" Target="../media/hdphoto3.wdp"/><Relationship Id="rId12" Type="http://schemas.openxmlformats.org/officeDocument/2006/relationships/image" Target="../media/image9.png"/><Relationship Id="rId17" Type="http://schemas.openxmlformats.org/officeDocument/2006/relationships/image" Target="../media/image5.png"/><Relationship Id="rId2" Type="http://schemas.openxmlformats.org/officeDocument/2006/relationships/image" Target="../media/image2.png"/><Relationship Id="rId16" Type="http://schemas.microsoft.com/office/2007/relationships/hdphoto" Target="../media/hdphoto19.wdp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microsoft.com/office/2007/relationships/hdphoto" Target="../media/hdphoto6.wdp"/><Relationship Id="rId5" Type="http://schemas.microsoft.com/office/2007/relationships/hdphoto" Target="../media/hdphoto2.wdp"/><Relationship Id="rId15" Type="http://schemas.openxmlformats.org/officeDocument/2006/relationships/image" Target="../media/image34.png"/><Relationship Id="rId10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microsoft.com/office/2007/relationships/hdphoto" Target="../media/hdphoto5.wdp"/><Relationship Id="rId1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0.png"/><Relationship Id="rId18" Type="http://schemas.microsoft.com/office/2007/relationships/hdphoto" Target="../media/hdphoto4.wdp"/><Relationship Id="rId3" Type="http://schemas.microsoft.com/office/2007/relationships/hdphoto" Target="../media/hdphoto1.wdp"/><Relationship Id="rId7" Type="http://schemas.microsoft.com/office/2007/relationships/hdphoto" Target="../media/hdphoto3.wdp"/><Relationship Id="rId12" Type="http://schemas.openxmlformats.org/officeDocument/2006/relationships/image" Target="../media/image9.png"/><Relationship Id="rId17" Type="http://schemas.openxmlformats.org/officeDocument/2006/relationships/image" Target="../media/image5.png"/><Relationship Id="rId2" Type="http://schemas.openxmlformats.org/officeDocument/2006/relationships/image" Target="../media/image2.png"/><Relationship Id="rId16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microsoft.com/office/2007/relationships/hdphoto" Target="../media/hdphoto6.wdp"/><Relationship Id="rId5" Type="http://schemas.microsoft.com/office/2007/relationships/hdphoto" Target="../media/hdphoto2.wdp"/><Relationship Id="rId15" Type="http://schemas.openxmlformats.org/officeDocument/2006/relationships/image" Target="../media/image36.png"/><Relationship Id="rId10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microsoft.com/office/2007/relationships/hdphoto" Target="../media/hdphoto5.wdp"/><Relationship Id="rId1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0.png"/><Relationship Id="rId18" Type="http://schemas.microsoft.com/office/2007/relationships/hdphoto" Target="../media/hdphoto4.wdp"/><Relationship Id="rId3" Type="http://schemas.microsoft.com/office/2007/relationships/hdphoto" Target="../media/hdphoto1.wdp"/><Relationship Id="rId7" Type="http://schemas.microsoft.com/office/2007/relationships/hdphoto" Target="../media/hdphoto3.wdp"/><Relationship Id="rId12" Type="http://schemas.openxmlformats.org/officeDocument/2006/relationships/image" Target="../media/image9.png"/><Relationship Id="rId17" Type="http://schemas.openxmlformats.org/officeDocument/2006/relationships/image" Target="../media/image5.png"/><Relationship Id="rId2" Type="http://schemas.openxmlformats.org/officeDocument/2006/relationships/image" Target="../media/image2.png"/><Relationship Id="rId16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microsoft.com/office/2007/relationships/hdphoto" Target="../media/hdphoto6.wdp"/><Relationship Id="rId5" Type="http://schemas.microsoft.com/office/2007/relationships/hdphoto" Target="../media/hdphoto2.wdp"/><Relationship Id="rId15" Type="http://schemas.openxmlformats.org/officeDocument/2006/relationships/image" Target="../media/image39.png"/><Relationship Id="rId10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microsoft.com/office/2007/relationships/hdphoto" Target="../media/hdphoto5.wdp"/><Relationship Id="rId1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0.png"/><Relationship Id="rId18" Type="http://schemas.openxmlformats.org/officeDocument/2006/relationships/image" Target="../media/image43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12" Type="http://schemas.openxmlformats.org/officeDocument/2006/relationships/image" Target="../media/image9.png"/><Relationship Id="rId17" Type="http://schemas.openxmlformats.org/officeDocument/2006/relationships/image" Target="../media/image42.png"/><Relationship Id="rId2" Type="http://schemas.openxmlformats.org/officeDocument/2006/relationships/image" Target="../media/image2.png"/><Relationship Id="rId16" Type="http://schemas.openxmlformats.org/officeDocument/2006/relationships/image" Target="../media/image41.png"/><Relationship Id="rId20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microsoft.com/office/2007/relationships/hdphoto" Target="../media/hdphoto6.wdp"/><Relationship Id="rId5" Type="http://schemas.microsoft.com/office/2007/relationships/hdphoto" Target="../media/hdphoto2.wdp"/><Relationship Id="rId15" Type="http://schemas.microsoft.com/office/2007/relationships/hdphoto" Target="../media/hdphoto4.wdp"/><Relationship Id="rId10" Type="http://schemas.openxmlformats.org/officeDocument/2006/relationships/image" Target="../media/image8.png"/><Relationship Id="rId19" Type="http://schemas.openxmlformats.org/officeDocument/2006/relationships/image" Target="../media/image44.png"/><Relationship Id="rId4" Type="http://schemas.openxmlformats.org/officeDocument/2006/relationships/image" Target="../media/image3.png"/><Relationship Id="rId9" Type="http://schemas.microsoft.com/office/2007/relationships/hdphoto" Target="../media/hdphoto5.wdp"/><Relationship Id="rId1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microsoft.com/office/2007/relationships/hdphoto" Target="../media/hdphoto3.wdp"/><Relationship Id="rId18" Type="http://schemas.openxmlformats.org/officeDocument/2006/relationships/image" Target="../media/image48.png"/><Relationship Id="rId3" Type="http://schemas.microsoft.com/office/2007/relationships/hdphoto" Target="../media/hdphoto1.wdp"/><Relationship Id="rId7" Type="http://schemas.microsoft.com/office/2007/relationships/hdphoto" Target="../media/hdphoto4.wdp"/><Relationship Id="rId12" Type="http://schemas.openxmlformats.org/officeDocument/2006/relationships/image" Target="../media/image9.png"/><Relationship Id="rId17" Type="http://schemas.openxmlformats.org/officeDocument/2006/relationships/image" Target="../media/image47.png"/><Relationship Id="rId2" Type="http://schemas.openxmlformats.org/officeDocument/2006/relationships/image" Target="../media/image2.png"/><Relationship Id="rId16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microsoft.com/office/2007/relationships/hdphoto" Target="../media/hdphoto6.wdp"/><Relationship Id="rId5" Type="http://schemas.microsoft.com/office/2007/relationships/hdphoto" Target="../media/hdphoto2.wdp"/><Relationship Id="rId15" Type="http://schemas.openxmlformats.org/officeDocument/2006/relationships/image" Target="../media/image4.png"/><Relationship Id="rId10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microsoft.com/office/2007/relationships/hdphoto" Target="../media/hdphoto5.wdp"/><Relationship Id="rId1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microsoft.com/office/2007/relationships/hdphoto" Target="../media/hdphoto3.wdp"/><Relationship Id="rId18" Type="http://schemas.openxmlformats.org/officeDocument/2006/relationships/image" Target="../media/image51.png"/><Relationship Id="rId3" Type="http://schemas.microsoft.com/office/2007/relationships/hdphoto" Target="../media/hdphoto1.wdp"/><Relationship Id="rId7" Type="http://schemas.microsoft.com/office/2007/relationships/hdphoto" Target="../media/hdphoto4.wdp"/><Relationship Id="rId12" Type="http://schemas.openxmlformats.org/officeDocument/2006/relationships/image" Target="../media/image9.png"/><Relationship Id="rId17" Type="http://schemas.openxmlformats.org/officeDocument/2006/relationships/image" Target="../media/image50.png"/><Relationship Id="rId2" Type="http://schemas.openxmlformats.org/officeDocument/2006/relationships/image" Target="../media/image2.png"/><Relationship Id="rId16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microsoft.com/office/2007/relationships/hdphoto" Target="../media/hdphoto6.wdp"/><Relationship Id="rId5" Type="http://schemas.microsoft.com/office/2007/relationships/hdphoto" Target="../media/hdphoto2.wdp"/><Relationship Id="rId15" Type="http://schemas.openxmlformats.org/officeDocument/2006/relationships/image" Target="../media/image4.png"/><Relationship Id="rId10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microsoft.com/office/2007/relationships/hdphoto" Target="../media/hdphoto5.wdp"/><Relationship Id="rId1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microsoft.com/office/2007/relationships/hdphoto" Target="../media/hdphoto3.wdp"/><Relationship Id="rId18" Type="http://schemas.openxmlformats.org/officeDocument/2006/relationships/image" Target="../media/image54.png"/><Relationship Id="rId3" Type="http://schemas.microsoft.com/office/2007/relationships/hdphoto" Target="../media/hdphoto1.wdp"/><Relationship Id="rId7" Type="http://schemas.microsoft.com/office/2007/relationships/hdphoto" Target="../media/hdphoto4.wdp"/><Relationship Id="rId12" Type="http://schemas.openxmlformats.org/officeDocument/2006/relationships/image" Target="../media/image9.png"/><Relationship Id="rId17" Type="http://schemas.openxmlformats.org/officeDocument/2006/relationships/image" Target="../media/image53.png"/><Relationship Id="rId2" Type="http://schemas.openxmlformats.org/officeDocument/2006/relationships/image" Target="../media/image2.png"/><Relationship Id="rId16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microsoft.com/office/2007/relationships/hdphoto" Target="../media/hdphoto6.wdp"/><Relationship Id="rId5" Type="http://schemas.microsoft.com/office/2007/relationships/hdphoto" Target="../media/hdphoto2.wdp"/><Relationship Id="rId15" Type="http://schemas.openxmlformats.org/officeDocument/2006/relationships/image" Target="../media/image4.png"/><Relationship Id="rId10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microsoft.com/office/2007/relationships/hdphoto" Target="../media/hdphoto5.wdp"/><Relationship Id="rId1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openxmlformats.org/officeDocument/2006/relationships/image" Target="../media/image8.png"/><Relationship Id="rId3" Type="http://schemas.microsoft.com/office/2007/relationships/hdphoto" Target="../media/hdphoto5.wdp"/><Relationship Id="rId7" Type="http://schemas.openxmlformats.org/officeDocument/2006/relationships/image" Target="../media/image3.png"/><Relationship Id="rId12" Type="http://schemas.microsoft.com/office/2007/relationships/hdphoto" Target="../media/hdphoto4.wdp"/><Relationship Id="rId2" Type="http://schemas.openxmlformats.org/officeDocument/2006/relationships/image" Target="../media/image6.png"/><Relationship Id="rId16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5.png"/><Relationship Id="rId5" Type="http://schemas.microsoft.com/office/2007/relationships/hdphoto" Target="../media/hdphoto1.wdp"/><Relationship Id="rId15" Type="http://schemas.openxmlformats.org/officeDocument/2006/relationships/image" Target="../media/image9.png"/><Relationship Id="rId10" Type="http://schemas.microsoft.com/office/2007/relationships/hdphoto" Target="../media/hdphoto3.wdp"/><Relationship Id="rId4" Type="http://schemas.openxmlformats.org/officeDocument/2006/relationships/image" Target="../media/image2.png"/><Relationship Id="rId9" Type="http://schemas.openxmlformats.org/officeDocument/2006/relationships/image" Target="../media/image4.png"/><Relationship Id="rId14" Type="http://schemas.microsoft.com/office/2007/relationships/hdphoto" Target="../media/hdphoto6.wdp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microsoft.com/office/2007/relationships/hdphoto" Target="../media/hdphoto3.wdp"/><Relationship Id="rId3" Type="http://schemas.microsoft.com/office/2007/relationships/hdphoto" Target="../media/hdphoto1.wdp"/><Relationship Id="rId7" Type="http://schemas.microsoft.com/office/2007/relationships/hdphoto" Target="../media/hdphoto4.wdp"/><Relationship Id="rId12" Type="http://schemas.openxmlformats.org/officeDocument/2006/relationships/image" Target="../media/image9.png"/><Relationship Id="rId2" Type="http://schemas.openxmlformats.org/officeDocument/2006/relationships/image" Target="../media/image2.png"/><Relationship Id="rId16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microsoft.com/office/2007/relationships/hdphoto" Target="../media/hdphoto6.wdp"/><Relationship Id="rId5" Type="http://schemas.microsoft.com/office/2007/relationships/hdphoto" Target="../media/hdphoto2.wdp"/><Relationship Id="rId15" Type="http://schemas.openxmlformats.org/officeDocument/2006/relationships/image" Target="../media/image4.png"/><Relationship Id="rId10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microsoft.com/office/2007/relationships/hdphoto" Target="../media/hdphoto5.wdp"/><Relationship Id="rId14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microsoft.com/office/2007/relationships/hdphoto" Target="../media/hdphoto3.wdp"/><Relationship Id="rId3" Type="http://schemas.microsoft.com/office/2007/relationships/hdphoto" Target="../media/hdphoto1.wdp"/><Relationship Id="rId7" Type="http://schemas.microsoft.com/office/2007/relationships/hdphoto" Target="../media/hdphoto4.wdp"/><Relationship Id="rId12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microsoft.com/office/2007/relationships/hdphoto" Target="../media/hdphoto6.wdp"/><Relationship Id="rId5" Type="http://schemas.microsoft.com/office/2007/relationships/hdphoto" Target="../media/hdphoto2.wdp"/><Relationship Id="rId15" Type="http://schemas.openxmlformats.org/officeDocument/2006/relationships/image" Target="../media/image4.png"/><Relationship Id="rId10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microsoft.com/office/2007/relationships/hdphoto" Target="../media/hdphoto5.wdp"/><Relationship Id="rId14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microsoft.com/office/2007/relationships/hdphoto" Target="../media/hdphoto3.wdp"/><Relationship Id="rId3" Type="http://schemas.microsoft.com/office/2007/relationships/hdphoto" Target="../media/hdphoto1.wdp"/><Relationship Id="rId7" Type="http://schemas.microsoft.com/office/2007/relationships/hdphoto" Target="../media/hdphoto4.wdp"/><Relationship Id="rId12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microsoft.com/office/2007/relationships/hdphoto" Target="../media/hdphoto6.wdp"/><Relationship Id="rId5" Type="http://schemas.microsoft.com/office/2007/relationships/hdphoto" Target="../media/hdphoto2.wdp"/><Relationship Id="rId15" Type="http://schemas.openxmlformats.org/officeDocument/2006/relationships/image" Target="../media/image4.png"/><Relationship Id="rId10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microsoft.com/office/2007/relationships/hdphoto" Target="../media/hdphoto5.wdp"/><Relationship Id="rId14" Type="http://schemas.openxmlformats.org/officeDocument/2006/relationships/image" Target="../media/image1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0.png"/><Relationship Id="rId3" Type="http://schemas.microsoft.com/office/2007/relationships/hdphoto" Target="../media/hdphoto1.wdp"/><Relationship Id="rId7" Type="http://schemas.microsoft.com/office/2007/relationships/hdphoto" Target="../media/hdphoto4.wdp"/><Relationship Id="rId12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microsoft.com/office/2007/relationships/hdphoto" Target="../media/hdphoto6.wdp"/><Relationship Id="rId5" Type="http://schemas.microsoft.com/office/2007/relationships/hdphoto" Target="../media/hdphoto3.wdp"/><Relationship Id="rId15" Type="http://schemas.openxmlformats.org/officeDocument/2006/relationships/image" Target="../media/image56.png"/><Relationship Id="rId10" Type="http://schemas.openxmlformats.org/officeDocument/2006/relationships/image" Target="../media/image8.png"/><Relationship Id="rId4" Type="http://schemas.openxmlformats.org/officeDocument/2006/relationships/image" Target="../media/image4.png"/><Relationship Id="rId9" Type="http://schemas.microsoft.com/office/2007/relationships/hdphoto" Target="../media/hdphoto5.wdp"/><Relationship Id="rId14" Type="http://schemas.microsoft.com/office/2007/relationships/hdphoto" Target="../media/hdphoto2.wdp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0.png"/><Relationship Id="rId18" Type="http://schemas.openxmlformats.org/officeDocument/2006/relationships/image" Target="../media/image58.png"/><Relationship Id="rId3" Type="http://schemas.microsoft.com/office/2007/relationships/hdphoto" Target="../media/hdphoto1.wdp"/><Relationship Id="rId7" Type="http://schemas.microsoft.com/office/2007/relationships/hdphoto" Target="../media/hdphoto4.wdp"/><Relationship Id="rId12" Type="http://schemas.openxmlformats.org/officeDocument/2006/relationships/image" Target="../media/image9.png"/><Relationship Id="rId17" Type="http://schemas.microsoft.com/office/2007/relationships/hdphoto" Target="../media/hdphoto20.wdp"/><Relationship Id="rId2" Type="http://schemas.openxmlformats.org/officeDocument/2006/relationships/image" Target="../media/image2.png"/><Relationship Id="rId16" Type="http://schemas.openxmlformats.org/officeDocument/2006/relationships/image" Target="../media/image5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microsoft.com/office/2007/relationships/hdphoto" Target="../media/hdphoto6.wdp"/><Relationship Id="rId5" Type="http://schemas.microsoft.com/office/2007/relationships/hdphoto" Target="../media/hdphoto3.wdp"/><Relationship Id="rId15" Type="http://schemas.openxmlformats.org/officeDocument/2006/relationships/image" Target="../media/image56.png"/><Relationship Id="rId10" Type="http://schemas.openxmlformats.org/officeDocument/2006/relationships/image" Target="../media/image8.png"/><Relationship Id="rId19" Type="http://schemas.microsoft.com/office/2007/relationships/hdphoto" Target="../media/hdphoto21.wdp"/><Relationship Id="rId4" Type="http://schemas.openxmlformats.org/officeDocument/2006/relationships/image" Target="../media/image4.png"/><Relationship Id="rId9" Type="http://schemas.microsoft.com/office/2007/relationships/hdphoto" Target="../media/hdphoto5.wdp"/><Relationship Id="rId14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microsoft.com/office/2007/relationships/hdphoto" Target="../media/hdphoto6.wdp"/><Relationship Id="rId18" Type="http://schemas.openxmlformats.org/officeDocument/2006/relationships/image" Target="../media/image12.png"/><Relationship Id="rId3" Type="http://schemas.microsoft.com/office/2007/relationships/hdphoto" Target="../media/hdphoto2.wdp"/><Relationship Id="rId21" Type="http://schemas.openxmlformats.org/officeDocument/2006/relationships/image" Target="../media/image14.png"/><Relationship Id="rId7" Type="http://schemas.microsoft.com/office/2007/relationships/hdphoto" Target="../media/hdphoto4.wdp"/><Relationship Id="rId12" Type="http://schemas.openxmlformats.org/officeDocument/2006/relationships/image" Target="../media/image8.png"/><Relationship Id="rId17" Type="http://schemas.microsoft.com/office/2007/relationships/hdphoto" Target="../media/hdphoto7.wdp"/><Relationship Id="rId2" Type="http://schemas.openxmlformats.org/officeDocument/2006/relationships/image" Target="../media/image3.png"/><Relationship Id="rId16" Type="http://schemas.openxmlformats.org/officeDocument/2006/relationships/image" Target="../media/image11.png"/><Relationship Id="rId20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microsoft.com/office/2007/relationships/hdphoto" Target="../media/hdphoto1.wdp"/><Relationship Id="rId5" Type="http://schemas.microsoft.com/office/2007/relationships/hdphoto" Target="../media/hdphoto3.wdp"/><Relationship Id="rId15" Type="http://schemas.openxmlformats.org/officeDocument/2006/relationships/image" Target="../media/image10.png"/><Relationship Id="rId10" Type="http://schemas.openxmlformats.org/officeDocument/2006/relationships/image" Target="../media/image2.png"/><Relationship Id="rId19" Type="http://schemas.microsoft.com/office/2007/relationships/hdphoto" Target="../media/hdphoto8.wdp"/><Relationship Id="rId4" Type="http://schemas.openxmlformats.org/officeDocument/2006/relationships/image" Target="../media/image4.png"/><Relationship Id="rId9" Type="http://schemas.microsoft.com/office/2007/relationships/hdphoto" Target="../media/hdphoto5.wdp"/><Relationship Id="rId14" Type="http://schemas.openxmlformats.org/officeDocument/2006/relationships/image" Target="../media/image9.png"/><Relationship Id="rId22" Type="http://schemas.microsoft.com/office/2007/relationships/hdphoto" Target="../media/hdphoto9.wdp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9.wdp"/><Relationship Id="rId13" Type="http://schemas.openxmlformats.org/officeDocument/2006/relationships/image" Target="../media/image5.png"/><Relationship Id="rId18" Type="http://schemas.microsoft.com/office/2007/relationships/hdphoto" Target="../media/hdphoto1.wdp"/><Relationship Id="rId3" Type="http://schemas.microsoft.com/office/2007/relationships/hdphoto" Target="../media/hdphoto7.wdp"/><Relationship Id="rId21" Type="http://schemas.openxmlformats.org/officeDocument/2006/relationships/image" Target="../media/image9.png"/><Relationship Id="rId7" Type="http://schemas.openxmlformats.org/officeDocument/2006/relationships/image" Target="../media/image14.png"/><Relationship Id="rId12" Type="http://schemas.microsoft.com/office/2007/relationships/hdphoto" Target="../media/hdphoto3.wdp"/><Relationship Id="rId17" Type="http://schemas.openxmlformats.org/officeDocument/2006/relationships/image" Target="../media/image2.png"/><Relationship Id="rId2" Type="http://schemas.openxmlformats.org/officeDocument/2006/relationships/image" Target="../media/image11.png"/><Relationship Id="rId16" Type="http://schemas.microsoft.com/office/2007/relationships/hdphoto" Target="../media/hdphoto5.wdp"/><Relationship Id="rId20" Type="http://schemas.microsoft.com/office/2007/relationships/hdphoto" Target="../media/hdphoto6.wdp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4.png"/><Relationship Id="rId24" Type="http://schemas.microsoft.com/office/2007/relationships/hdphoto" Target="../media/hdphoto10.wdp"/><Relationship Id="rId5" Type="http://schemas.microsoft.com/office/2007/relationships/hdphoto" Target="../media/hdphoto8.wdp"/><Relationship Id="rId15" Type="http://schemas.openxmlformats.org/officeDocument/2006/relationships/image" Target="../media/image6.png"/><Relationship Id="rId23" Type="http://schemas.openxmlformats.org/officeDocument/2006/relationships/image" Target="../media/image15.png"/><Relationship Id="rId10" Type="http://schemas.microsoft.com/office/2007/relationships/hdphoto" Target="../media/hdphoto2.wdp"/><Relationship Id="rId19" Type="http://schemas.openxmlformats.org/officeDocument/2006/relationships/image" Target="../media/image8.png"/><Relationship Id="rId4" Type="http://schemas.openxmlformats.org/officeDocument/2006/relationships/image" Target="../media/image12.png"/><Relationship Id="rId9" Type="http://schemas.openxmlformats.org/officeDocument/2006/relationships/image" Target="../media/image3.png"/><Relationship Id="rId14" Type="http://schemas.microsoft.com/office/2007/relationships/hdphoto" Target="../media/hdphoto4.wdp"/><Relationship Id="rId22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microsoft.com/office/2007/relationships/hdphoto" Target="../media/hdphoto6.wdp"/><Relationship Id="rId18" Type="http://schemas.microsoft.com/office/2007/relationships/hdphoto" Target="../media/hdphoto11.wdp"/><Relationship Id="rId3" Type="http://schemas.microsoft.com/office/2007/relationships/hdphoto" Target="../media/hdphoto2.wdp"/><Relationship Id="rId7" Type="http://schemas.microsoft.com/office/2007/relationships/hdphoto" Target="../media/hdphoto4.wdp"/><Relationship Id="rId12" Type="http://schemas.openxmlformats.org/officeDocument/2006/relationships/image" Target="../media/image8.png"/><Relationship Id="rId17" Type="http://schemas.openxmlformats.org/officeDocument/2006/relationships/image" Target="../media/image17.png"/><Relationship Id="rId2" Type="http://schemas.openxmlformats.org/officeDocument/2006/relationships/image" Target="../media/image3.png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microsoft.com/office/2007/relationships/hdphoto" Target="../media/hdphoto1.wdp"/><Relationship Id="rId5" Type="http://schemas.microsoft.com/office/2007/relationships/hdphoto" Target="../media/hdphoto3.wdp"/><Relationship Id="rId15" Type="http://schemas.openxmlformats.org/officeDocument/2006/relationships/image" Target="../media/image10.png"/><Relationship Id="rId10" Type="http://schemas.openxmlformats.org/officeDocument/2006/relationships/image" Target="../media/image2.png"/><Relationship Id="rId4" Type="http://schemas.openxmlformats.org/officeDocument/2006/relationships/image" Target="../media/image4.png"/><Relationship Id="rId9" Type="http://schemas.microsoft.com/office/2007/relationships/hdphoto" Target="../media/hdphoto5.wdp"/><Relationship Id="rId1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microsoft.com/office/2007/relationships/hdphoto" Target="../media/hdphoto6.wdp"/><Relationship Id="rId18" Type="http://schemas.openxmlformats.org/officeDocument/2006/relationships/image" Target="../media/image20.png"/><Relationship Id="rId3" Type="http://schemas.microsoft.com/office/2007/relationships/hdphoto" Target="../media/hdphoto2.wdp"/><Relationship Id="rId21" Type="http://schemas.openxmlformats.org/officeDocument/2006/relationships/image" Target="../media/image22.png"/><Relationship Id="rId7" Type="http://schemas.microsoft.com/office/2007/relationships/hdphoto" Target="../media/hdphoto4.wdp"/><Relationship Id="rId12" Type="http://schemas.openxmlformats.org/officeDocument/2006/relationships/image" Target="../media/image8.png"/><Relationship Id="rId17" Type="http://schemas.openxmlformats.org/officeDocument/2006/relationships/image" Target="../media/image19.png"/><Relationship Id="rId2" Type="http://schemas.openxmlformats.org/officeDocument/2006/relationships/image" Target="../media/image3.png"/><Relationship Id="rId16" Type="http://schemas.openxmlformats.org/officeDocument/2006/relationships/image" Target="../media/image18.png"/><Relationship Id="rId20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microsoft.com/office/2007/relationships/hdphoto" Target="../media/hdphoto1.wdp"/><Relationship Id="rId5" Type="http://schemas.microsoft.com/office/2007/relationships/hdphoto" Target="../media/hdphoto3.wdp"/><Relationship Id="rId15" Type="http://schemas.openxmlformats.org/officeDocument/2006/relationships/image" Target="../media/image10.png"/><Relationship Id="rId23" Type="http://schemas.openxmlformats.org/officeDocument/2006/relationships/image" Target="../media/image23.png"/><Relationship Id="rId10" Type="http://schemas.openxmlformats.org/officeDocument/2006/relationships/image" Target="../media/image2.png"/><Relationship Id="rId19" Type="http://schemas.microsoft.com/office/2007/relationships/hdphoto" Target="../media/hdphoto12.wdp"/><Relationship Id="rId4" Type="http://schemas.openxmlformats.org/officeDocument/2006/relationships/image" Target="../media/image4.png"/><Relationship Id="rId9" Type="http://schemas.microsoft.com/office/2007/relationships/hdphoto" Target="../media/hdphoto5.wdp"/><Relationship Id="rId14" Type="http://schemas.openxmlformats.org/officeDocument/2006/relationships/image" Target="../media/image9.png"/><Relationship Id="rId22" Type="http://schemas.microsoft.com/office/2007/relationships/hdphoto" Target="../media/hdphoto13.wdp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0.png"/><Relationship Id="rId18" Type="http://schemas.microsoft.com/office/2007/relationships/hdphoto" Target="../media/hdphoto15.wdp"/><Relationship Id="rId3" Type="http://schemas.microsoft.com/office/2007/relationships/hdphoto" Target="../media/hdphoto1.wdp"/><Relationship Id="rId7" Type="http://schemas.microsoft.com/office/2007/relationships/hdphoto" Target="../media/hdphoto3.wdp"/><Relationship Id="rId12" Type="http://schemas.openxmlformats.org/officeDocument/2006/relationships/image" Target="../media/image9.png"/><Relationship Id="rId17" Type="http://schemas.openxmlformats.org/officeDocument/2006/relationships/image" Target="../media/image25.png"/><Relationship Id="rId2" Type="http://schemas.openxmlformats.org/officeDocument/2006/relationships/image" Target="../media/image2.png"/><Relationship Id="rId16" Type="http://schemas.openxmlformats.org/officeDocument/2006/relationships/slide" Target="slide9.xml"/><Relationship Id="rId20" Type="http://schemas.microsoft.com/office/2007/relationships/hdphoto" Target="../media/hdphoto4.wdp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microsoft.com/office/2007/relationships/hdphoto" Target="../media/hdphoto6.wdp"/><Relationship Id="rId5" Type="http://schemas.microsoft.com/office/2007/relationships/hdphoto" Target="../media/hdphoto2.wdp"/><Relationship Id="rId15" Type="http://schemas.microsoft.com/office/2007/relationships/hdphoto" Target="../media/hdphoto14.wdp"/><Relationship Id="rId10" Type="http://schemas.openxmlformats.org/officeDocument/2006/relationships/image" Target="../media/image8.png"/><Relationship Id="rId19" Type="http://schemas.openxmlformats.org/officeDocument/2006/relationships/image" Target="../media/image5.png"/><Relationship Id="rId4" Type="http://schemas.openxmlformats.org/officeDocument/2006/relationships/image" Target="../media/image3.png"/><Relationship Id="rId9" Type="http://schemas.microsoft.com/office/2007/relationships/hdphoto" Target="../media/hdphoto5.wdp"/><Relationship Id="rId1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0.png"/><Relationship Id="rId18" Type="http://schemas.openxmlformats.org/officeDocument/2006/relationships/slide" Target="slide9.xml"/><Relationship Id="rId3" Type="http://schemas.microsoft.com/office/2007/relationships/hdphoto" Target="../media/hdphoto1.wdp"/><Relationship Id="rId21" Type="http://schemas.microsoft.com/office/2007/relationships/hdphoto" Target="../media/hdphoto4.wdp"/><Relationship Id="rId7" Type="http://schemas.microsoft.com/office/2007/relationships/hdphoto" Target="../media/hdphoto3.wdp"/><Relationship Id="rId12" Type="http://schemas.openxmlformats.org/officeDocument/2006/relationships/image" Target="../media/image9.png"/><Relationship Id="rId17" Type="http://schemas.microsoft.com/office/2007/relationships/hdphoto" Target="../media/hdphoto14.wdp"/><Relationship Id="rId2" Type="http://schemas.openxmlformats.org/officeDocument/2006/relationships/image" Target="../media/image2.png"/><Relationship Id="rId16" Type="http://schemas.openxmlformats.org/officeDocument/2006/relationships/image" Target="../media/image24.png"/><Relationship Id="rId20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microsoft.com/office/2007/relationships/hdphoto" Target="../media/hdphoto6.wdp"/><Relationship Id="rId5" Type="http://schemas.microsoft.com/office/2007/relationships/hdphoto" Target="../media/hdphoto2.wdp"/><Relationship Id="rId15" Type="http://schemas.microsoft.com/office/2007/relationships/hdphoto" Target="../media/hdphoto15.wdp"/><Relationship Id="rId10" Type="http://schemas.openxmlformats.org/officeDocument/2006/relationships/image" Target="../media/image8.png"/><Relationship Id="rId19" Type="http://schemas.openxmlformats.org/officeDocument/2006/relationships/image" Target="../media/image26.png"/><Relationship Id="rId4" Type="http://schemas.openxmlformats.org/officeDocument/2006/relationships/image" Target="../media/image3.png"/><Relationship Id="rId9" Type="http://schemas.microsoft.com/office/2007/relationships/hdphoto" Target="../media/hdphoto5.wdp"/><Relationship Id="rId1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0.png"/><Relationship Id="rId18" Type="http://schemas.microsoft.com/office/2007/relationships/hdphoto" Target="../media/hdphoto15.wdp"/><Relationship Id="rId3" Type="http://schemas.microsoft.com/office/2007/relationships/hdphoto" Target="../media/hdphoto1.wdp"/><Relationship Id="rId7" Type="http://schemas.microsoft.com/office/2007/relationships/hdphoto" Target="../media/hdphoto3.wdp"/><Relationship Id="rId12" Type="http://schemas.openxmlformats.org/officeDocument/2006/relationships/image" Target="../media/image9.png"/><Relationship Id="rId17" Type="http://schemas.openxmlformats.org/officeDocument/2006/relationships/image" Target="../media/image25.png"/><Relationship Id="rId2" Type="http://schemas.openxmlformats.org/officeDocument/2006/relationships/image" Target="../media/image2.png"/><Relationship Id="rId16" Type="http://schemas.openxmlformats.org/officeDocument/2006/relationships/slide" Target="slide7.xml"/><Relationship Id="rId20" Type="http://schemas.microsoft.com/office/2007/relationships/hdphoto" Target="../media/hdphoto4.wdp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microsoft.com/office/2007/relationships/hdphoto" Target="../media/hdphoto6.wdp"/><Relationship Id="rId5" Type="http://schemas.microsoft.com/office/2007/relationships/hdphoto" Target="../media/hdphoto2.wdp"/><Relationship Id="rId15" Type="http://schemas.microsoft.com/office/2007/relationships/hdphoto" Target="../media/hdphoto14.wdp"/><Relationship Id="rId10" Type="http://schemas.openxmlformats.org/officeDocument/2006/relationships/image" Target="../media/image8.png"/><Relationship Id="rId19" Type="http://schemas.openxmlformats.org/officeDocument/2006/relationships/image" Target="../media/image5.png"/><Relationship Id="rId4" Type="http://schemas.openxmlformats.org/officeDocument/2006/relationships/image" Target="../media/image3.png"/><Relationship Id="rId9" Type="http://schemas.microsoft.com/office/2007/relationships/hdphoto" Target="../media/hdphoto5.wdp"/><Relationship Id="rId1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49">
            <a:extLst>
              <a:ext uri="{FF2B5EF4-FFF2-40B4-BE49-F238E27FC236}">
                <a16:creationId xmlns:a16="http://schemas.microsoft.com/office/drawing/2014/main" id="{615E0D3E-6206-40CF-84DE-4555FA69C764}"/>
              </a:ext>
            </a:extLst>
          </p:cNvPr>
          <p:cNvSpPr txBox="1"/>
          <p:nvPr/>
        </p:nvSpPr>
        <p:spPr>
          <a:xfrm>
            <a:off x="1464191" y="297501"/>
            <a:ext cx="10363389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800" dirty="0" err="1">
                <a:solidFill>
                  <a:srgbClr val="404040"/>
                </a:solidFill>
                <a:latin typeface="Tw Cen MT" panose="020B0602020104020603" pitchFamily="34" charset="0"/>
              </a:rPr>
              <a:t>Projeto</a:t>
            </a:r>
            <a:r>
              <a:rPr lang="en-US" sz="9800" dirty="0">
                <a:solidFill>
                  <a:srgbClr val="404040"/>
                </a:solidFill>
                <a:latin typeface="Tw Cen MT" panose="020B0602020104020603" pitchFamily="34" charset="0"/>
              </a:rPr>
              <a:t> de </a:t>
            </a:r>
            <a:r>
              <a:rPr lang="en-US" sz="9800" dirty="0" err="1">
                <a:solidFill>
                  <a:srgbClr val="404040"/>
                </a:solidFill>
                <a:latin typeface="Tw Cen MT" panose="020B0602020104020603" pitchFamily="34" charset="0"/>
              </a:rPr>
              <a:t>Bloco</a:t>
            </a:r>
            <a:endParaRPr kumimoji="0" lang="en-US" sz="118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Tw Cen MT" panose="020B0602020104020603" pitchFamily="34" charset="0"/>
              <a:ea typeface="+mn-ea"/>
              <a:cs typeface="+mn-cs"/>
            </a:endParaRPr>
          </a:p>
        </p:txBody>
      </p:sp>
      <p:sp>
        <p:nvSpPr>
          <p:cNvPr id="8" name="TextBox 57">
            <a:extLst>
              <a:ext uri="{FF2B5EF4-FFF2-40B4-BE49-F238E27FC236}">
                <a16:creationId xmlns:a16="http://schemas.microsoft.com/office/drawing/2014/main" id="{53A5D287-4289-4B70-83D0-B8F29E85F93C}"/>
              </a:ext>
            </a:extLst>
          </p:cNvPr>
          <p:cNvSpPr txBox="1"/>
          <p:nvPr/>
        </p:nvSpPr>
        <p:spPr>
          <a:xfrm>
            <a:off x="2493709" y="4552480"/>
            <a:ext cx="7772776" cy="181588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800" dirty="0">
                <a:solidFill>
                  <a:srgbClr val="5D7373"/>
                </a:solidFill>
                <a:latin typeface="Tw Cen MT" panose="020B0602020104020603" pitchFamily="34" charset="0"/>
              </a:rPr>
              <a:t>Autores</a:t>
            </a:r>
            <a:r>
              <a:rPr lang="en-US" sz="2800" dirty="0">
                <a:solidFill>
                  <a:srgbClr val="5D7373"/>
                </a:solidFill>
                <a:latin typeface="Tw Cen MT" panose="020B0602020104020603" pitchFamily="34" charset="0"/>
              </a:rPr>
              <a:t>: 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A0A8"/>
              </a:solidFill>
              <a:effectLst/>
              <a:uLnTx/>
              <a:uFillTx/>
              <a:latin typeface="Tw Cen MT" panose="020B0602020104020603" pitchFamily="34" charset="0"/>
              <a:ea typeface="+mn-ea"/>
              <a:cs typeface="+mn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800" dirty="0">
                <a:solidFill>
                  <a:srgbClr val="5D7373"/>
                </a:solidFill>
                <a:latin typeface="Tw Cen MT" panose="020B0602020104020603" pitchFamily="34" charset="0"/>
              </a:rPr>
              <a:t>Professor</a:t>
            </a:r>
            <a:r>
              <a:rPr lang="en-US" sz="2800" dirty="0">
                <a:solidFill>
                  <a:srgbClr val="5D7373"/>
                </a:solidFill>
                <a:latin typeface="Tw Cen MT" panose="020B0602020104020603" pitchFamily="34" charset="0"/>
              </a:rPr>
              <a:t>:</a:t>
            </a:r>
          </a:p>
          <a:p>
            <a:pPr lvl="0">
              <a:defRPr/>
            </a:pPr>
            <a:r>
              <a:rPr lang="en-US" sz="2800" dirty="0" err="1">
                <a:solidFill>
                  <a:srgbClr val="00A0A8"/>
                </a:solidFill>
                <a:latin typeface="Tw Cen MT"/>
              </a:rPr>
              <a:t>Kleyton</a:t>
            </a:r>
            <a:r>
              <a:rPr lang="en-US" sz="2800">
                <a:solidFill>
                  <a:srgbClr val="00A0A8"/>
                </a:solidFill>
                <a:latin typeface="Tw Cen MT"/>
              </a:rPr>
              <a:t> Cotta</a:t>
            </a:r>
            <a:endParaRPr lang="en-US" sz="2800" b="0" i="0" u="none" strike="noStrike" kern="1200" cap="none" spc="0" normalizeH="0" baseline="0" noProof="0">
              <a:ln>
                <a:noFill/>
              </a:ln>
              <a:solidFill>
                <a:srgbClr val="00A0A8"/>
              </a:solidFill>
              <a:effectLst/>
              <a:uLnTx/>
              <a:uFillTx/>
              <a:latin typeface="Tw Cen MT"/>
            </a:endParaRPr>
          </a:p>
        </p:txBody>
      </p:sp>
      <p:sp>
        <p:nvSpPr>
          <p:cNvPr id="9" name="TextBox 56">
            <a:extLst>
              <a:ext uri="{FF2B5EF4-FFF2-40B4-BE49-F238E27FC236}">
                <a16:creationId xmlns:a16="http://schemas.microsoft.com/office/drawing/2014/main" id="{8EE55B79-A47A-487B-9143-EA1C73489AFF}"/>
              </a:ext>
            </a:extLst>
          </p:cNvPr>
          <p:cNvSpPr txBox="1"/>
          <p:nvPr/>
        </p:nvSpPr>
        <p:spPr>
          <a:xfrm>
            <a:off x="3987229" y="2669401"/>
            <a:ext cx="6284393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100" dirty="0">
                <a:solidFill>
                  <a:srgbClr val="5D7373"/>
                </a:solidFill>
                <a:latin typeface="Tw Cen MT" panose="020B0602020104020603" pitchFamily="34" charset="0"/>
              </a:rPr>
              <a:t>PÓS GRADUAÇÃO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100" dirty="0">
                <a:solidFill>
                  <a:srgbClr val="5D7373"/>
                </a:solidFill>
                <a:latin typeface="Tw Cen MT" panose="020B0602020104020603" pitchFamily="34" charset="0"/>
              </a:rPr>
              <a:t>MIT - BIG DATA</a:t>
            </a:r>
            <a:endParaRPr kumimoji="0" lang="en-US" sz="4100" b="0" i="0" u="none" strike="noStrike" kern="1200" cap="none" spc="0" normalizeH="0" baseline="0" noProof="0" dirty="0">
              <a:ln>
                <a:noFill/>
              </a:ln>
              <a:solidFill>
                <a:srgbClr val="5D7373"/>
              </a:solidFill>
              <a:effectLst/>
              <a:uLnTx/>
              <a:uFillTx/>
              <a:latin typeface="Tw Cen MT" panose="020B0602020104020603" pitchFamily="34" charset="0"/>
              <a:ea typeface="+mn-ea"/>
              <a:cs typeface="+mn-cs"/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2492263" y="5005530"/>
            <a:ext cx="83072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rgbClr val="00A0A8"/>
                </a:solidFill>
                <a:latin typeface="Tw Cen MT" panose="020B0602020104020603" pitchFamily="34" charset="0"/>
              </a:rPr>
              <a:t>Cesar Mansur, Leonardo Arariba, Romario Soares</a:t>
            </a:r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284" y="2371131"/>
            <a:ext cx="3280410" cy="1968246"/>
          </a:xfrm>
          <a:prstGeom prst="rect">
            <a:avLst/>
          </a:prstGeom>
        </p:spPr>
      </p:pic>
      <p:sp>
        <p:nvSpPr>
          <p:cNvPr id="26" name="Forma Livre 25"/>
          <p:cNvSpPr/>
          <p:nvPr/>
        </p:nvSpPr>
        <p:spPr>
          <a:xfrm rot="10800000">
            <a:off x="-485056" y="-9851917"/>
            <a:ext cx="1542197" cy="16865051"/>
          </a:xfrm>
          <a:custGeom>
            <a:avLst/>
            <a:gdLst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91931 w 1542197"/>
              <a:gd name="connsiteY2" fmla="*/ 7785715 h 13669107"/>
              <a:gd name="connsiteX3" fmla="*/ 717450 w 1542197"/>
              <a:gd name="connsiteY3" fmla="*/ 6834554 h 13669107"/>
              <a:gd name="connsiteX4" fmla="*/ 91637 w 1542197"/>
              <a:gd name="connsiteY4" fmla="*/ 5883393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91931 w 1542197"/>
              <a:gd name="connsiteY2" fmla="*/ 7785715 h 13669107"/>
              <a:gd name="connsiteX3" fmla="*/ 717450 w 1542197"/>
              <a:gd name="connsiteY3" fmla="*/ 6834554 h 13669107"/>
              <a:gd name="connsiteX4" fmla="*/ 91637 w 1542197"/>
              <a:gd name="connsiteY4" fmla="*/ 5883393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91931 w 1542197"/>
              <a:gd name="connsiteY2" fmla="*/ 7785715 h 13669107"/>
              <a:gd name="connsiteX3" fmla="*/ 717450 w 1542197"/>
              <a:gd name="connsiteY3" fmla="*/ 6834554 h 13669107"/>
              <a:gd name="connsiteX4" fmla="*/ 91637 w 1542197"/>
              <a:gd name="connsiteY4" fmla="*/ 5883393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65953 w 1542197"/>
              <a:gd name="connsiteY2" fmla="*/ 7770129 h 13669107"/>
              <a:gd name="connsiteX3" fmla="*/ 717450 w 1542197"/>
              <a:gd name="connsiteY3" fmla="*/ 6834554 h 13669107"/>
              <a:gd name="connsiteX4" fmla="*/ 91637 w 1542197"/>
              <a:gd name="connsiteY4" fmla="*/ 5883393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65953 w 1542197"/>
              <a:gd name="connsiteY2" fmla="*/ 7770129 h 13669107"/>
              <a:gd name="connsiteX3" fmla="*/ 717450 w 1542197"/>
              <a:gd name="connsiteY3" fmla="*/ 6834554 h 13669107"/>
              <a:gd name="connsiteX4" fmla="*/ 55269 w 1542197"/>
              <a:gd name="connsiteY4" fmla="*/ 5873002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65953 w 1542197"/>
              <a:gd name="connsiteY2" fmla="*/ 7770129 h 13669107"/>
              <a:gd name="connsiteX3" fmla="*/ 629127 w 1542197"/>
              <a:gd name="connsiteY3" fmla="*/ 6829359 h 13669107"/>
              <a:gd name="connsiteX4" fmla="*/ 55269 w 1542197"/>
              <a:gd name="connsiteY4" fmla="*/ 5873002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65953 w 1542197"/>
              <a:gd name="connsiteY2" fmla="*/ 7770129 h 13669107"/>
              <a:gd name="connsiteX3" fmla="*/ 629127 w 1542197"/>
              <a:gd name="connsiteY3" fmla="*/ 6829359 h 13669107"/>
              <a:gd name="connsiteX4" fmla="*/ 55269 w 1542197"/>
              <a:gd name="connsiteY4" fmla="*/ 5873002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65953 w 1542197"/>
              <a:gd name="connsiteY2" fmla="*/ 7770129 h 13669107"/>
              <a:gd name="connsiteX3" fmla="*/ 629127 w 1542197"/>
              <a:gd name="connsiteY3" fmla="*/ 6829359 h 13669107"/>
              <a:gd name="connsiteX4" fmla="*/ 55269 w 1542197"/>
              <a:gd name="connsiteY4" fmla="*/ 5873002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65953 w 1542197"/>
              <a:gd name="connsiteY2" fmla="*/ 7770129 h 13669107"/>
              <a:gd name="connsiteX3" fmla="*/ 629127 w 1542197"/>
              <a:gd name="connsiteY3" fmla="*/ 6829359 h 13669107"/>
              <a:gd name="connsiteX4" fmla="*/ 55269 w 1542197"/>
              <a:gd name="connsiteY4" fmla="*/ 5873002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65953 w 1542197"/>
              <a:gd name="connsiteY2" fmla="*/ 7770129 h 13669107"/>
              <a:gd name="connsiteX3" fmla="*/ 629127 w 1542197"/>
              <a:gd name="connsiteY3" fmla="*/ 6829359 h 13669107"/>
              <a:gd name="connsiteX4" fmla="*/ 13706 w 1542197"/>
              <a:gd name="connsiteY4" fmla="*/ 5878198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3607 w 1542197"/>
              <a:gd name="connsiteY2" fmla="*/ 7764933 h 13669107"/>
              <a:gd name="connsiteX3" fmla="*/ 629127 w 1542197"/>
              <a:gd name="connsiteY3" fmla="*/ 6829359 h 13669107"/>
              <a:gd name="connsiteX4" fmla="*/ 13706 w 1542197"/>
              <a:gd name="connsiteY4" fmla="*/ 5878198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3607 w 1542197"/>
              <a:gd name="connsiteY2" fmla="*/ 7764933 h 13669107"/>
              <a:gd name="connsiteX3" fmla="*/ 629127 w 1542197"/>
              <a:gd name="connsiteY3" fmla="*/ 6829359 h 13669107"/>
              <a:gd name="connsiteX4" fmla="*/ 13706 w 1542197"/>
              <a:gd name="connsiteY4" fmla="*/ 5878198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3607 w 1542197"/>
              <a:gd name="connsiteY2" fmla="*/ 7764933 h 13669107"/>
              <a:gd name="connsiteX3" fmla="*/ 629127 w 1542197"/>
              <a:gd name="connsiteY3" fmla="*/ 6829359 h 13669107"/>
              <a:gd name="connsiteX4" fmla="*/ 13706 w 1542197"/>
              <a:gd name="connsiteY4" fmla="*/ 5878198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3607 w 1542197"/>
              <a:gd name="connsiteY2" fmla="*/ 7764933 h 13669107"/>
              <a:gd name="connsiteX3" fmla="*/ 629127 w 1542197"/>
              <a:gd name="connsiteY3" fmla="*/ 6829359 h 13669107"/>
              <a:gd name="connsiteX4" fmla="*/ 13706 w 1542197"/>
              <a:gd name="connsiteY4" fmla="*/ 5878198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42197" h="13669107">
                <a:moveTo>
                  <a:pt x="0" y="13669107"/>
                </a:moveTo>
                <a:lnTo>
                  <a:pt x="0" y="7903176"/>
                </a:lnTo>
                <a:cubicBezTo>
                  <a:pt x="1202" y="7857095"/>
                  <a:pt x="2405" y="7811014"/>
                  <a:pt x="3607" y="7764933"/>
                </a:cubicBezTo>
                <a:cubicBezTo>
                  <a:pt x="4570" y="7424461"/>
                  <a:pt x="622249" y="7499121"/>
                  <a:pt x="629127" y="6829359"/>
                </a:cubicBezTo>
                <a:cubicBezTo>
                  <a:pt x="636005" y="6159597"/>
                  <a:pt x="2999" y="6343361"/>
                  <a:pt x="13706" y="5878198"/>
                </a:cubicBezTo>
                <a:lnTo>
                  <a:pt x="0" y="5765966"/>
                </a:lnTo>
                <a:lnTo>
                  <a:pt x="0" y="0"/>
                </a:lnTo>
                <a:lnTo>
                  <a:pt x="1542197" y="0"/>
                </a:lnTo>
                <a:lnTo>
                  <a:pt x="1542197" y="13669107"/>
                </a:lnTo>
                <a:lnTo>
                  <a:pt x="0" y="13669107"/>
                </a:lnTo>
                <a:close/>
              </a:path>
            </a:pathLst>
          </a:custGeom>
          <a:solidFill>
            <a:srgbClr val="DED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noFill/>
            </a:endParaRPr>
          </a:p>
        </p:txBody>
      </p:sp>
      <p:grpSp>
        <p:nvGrpSpPr>
          <p:cNvPr id="27" name="Agrupar 26"/>
          <p:cNvGrpSpPr/>
          <p:nvPr/>
        </p:nvGrpSpPr>
        <p:grpSpPr>
          <a:xfrm>
            <a:off x="131539" y="1731450"/>
            <a:ext cx="756000" cy="756000"/>
            <a:chOff x="505539" y="1654211"/>
            <a:chExt cx="1047253" cy="1069712"/>
          </a:xfrm>
        </p:grpSpPr>
        <p:pic>
          <p:nvPicPr>
            <p:cNvPr id="28" name="Imagem 27"/>
            <p:cNvPicPr>
              <a:picLocks noChangeAspect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6803" b="92828" l="16318" r="83891">
                          <a14:foregroundMark x1="51674" y1="52869" x2="51674" y2="52869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5539" y="1654211"/>
              <a:ext cx="1033605" cy="1055228"/>
            </a:xfrm>
            <a:prstGeom prst="rect">
              <a:avLst/>
            </a:prstGeom>
            <a:noFill/>
          </p:spPr>
        </p:pic>
        <p:sp>
          <p:nvSpPr>
            <p:cNvPr id="29" name="Elipse 28"/>
            <p:cNvSpPr/>
            <p:nvPr/>
          </p:nvSpPr>
          <p:spPr>
            <a:xfrm>
              <a:off x="572786" y="1731389"/>
              <a:ext cx="980006" cy="992534"/>
            </a:xfrm>
            <a:prstGeom prst="ellipse">
              <a:avLst/>
            </a:prstGeom>
            <a:noFill/>
            <a:ln w="57150">
              <a:solidFill>
                <a:srgbClr val="A9A9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grpSp>
        <p:nvGrpSpPr>
          <p:cNvPr id="30" name="Agrupar 29"/>
          <p:cNvGrpSpPr/>
          <p:nvPr/>
        </p:nvGrpSpPr>
        <p:grpSpPr>
          <a:xfrm>
            <a:off x="131539" y="5499057"/>
            <a:ext cx="756000" cy="756000"/>
            <a:chOff x="559138" y="5758366"/>
            <a:chExt cx="980006" cy="992534"/>
          </a:xfrm>
        </p:grpSpPr>
        <p:pic>
          <p:nvPicPr>
            <p:cNvPr id="31" name="Imagem 30"/>
            <p:cNvPicPr>
              <a:picLocks noChangeAspect="1"/>
            </p:cNvPicPr>
            <p:nvPr/>
          </p:nvPicPr>
          <p:blipFill>
            <a:blip r:embed="rId5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100000" l="0" r="100000">
                          <a14:foregroundMark x1="12889" y1="27111" x2="12889" y2="27111"/>
                          <a14:foregroundMark x1="24000" y1="16444" x2="24000" y2="16444"/>
                          <a14:foregroundMark x1="36889" y1="10222" x2="36889" y2="10222"/>
                          <a14:foregroundMark x1="65778" y1="5333" x2="65778" y2="5333"/>
                          <a14:foregroundMark x1="77333" y1="16444" x2="77333" y2="16444"/>
                          <a14:foregroundMark x1="88444" y1="28000" x2="88444" y2="28000"/>
                          <a14:foregroundMark x1="56000" y1="92000" x2="56000" y2="92000"/>
                          <a14:foregroundMark x1="54667" y1="98222" x2="54667" y2="98222"/>
                          <a14:foregroundMark x1="49333" y1="6222" x2="49333" y2="6222"/>
                          <a14:backgroundMark x1="32000" y1="42667" x2="33333" y2="57333"/>
                          <a14:backgroundMark x1="30667" y1="40889" x2="52444" y2="28444"/>
                          <a14:backgroundMark x1="53333" y1="26667" x2="68889" y2="36444"/>
                          <a14:backgroundMark x1="69333" y1="36444" x2="71556" y2="61778"/>
                          <a14:backgroundMark x1="35111" y1="56000" x2="45333" y2="77778"/>
                          <a14:backgroundMark x1="50667" y1="48444" x2="50667" y2="4844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688" y="5830192"/>
              <a:ext cx="862906" cy="862906"/>
            </a:xfrm>
            <a:prstGeom prst="rect">
              <a:avLst/>
            </a:prstGeom>
            <a:ln>
              <a:noFill/>
            </a:ln>
          </p:spPr>
        </p:pic>
        <p:sp>
          <p:nvSpPr>
            <p:cNvPr id="32" name="Elipse 31"/>
            <p:cNvSpPr/>
            <p:nvPr/>
          </p:nvSpPr>
          <p:spPr>
            <a:xfrm>
              <a:off x="559138" y="5758366"/>
              <a:ext cx="980006" cy="992534"/>
            </a:xfrm>
            <a:prstGeom prst="ellipse">
              <a:avLst/>
            </a:prstGeom>
            <a:noFill/>
            <a:ln w="57150">
              <a:solidFill>
                <a:srgbClr val="A9A9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grpSp>
        <p:nvGrpSpPr>
          <p:cNvPr id="33" name="Agrupar 32"/>
          <p:cNvGrpSpPr/>
          <p:nvPr/>
        </p:nvGrpSpPr>
        <p:grpSpPr>
          <a:xfrm>
            <a:off x="131539" y="4243188"/>
            <a:ext cx="756000" cy="756000"/>
            <a:chOff x="266816" y="4206970"/>
            <a:chExt cx="980006" cy="992534"/>
          </a:xfrm>
        </p:grpSpPr>
        <p:pic>
          <p:nvPicPr>
            <p:cNvPr id="34" name="Imagem 33"/>
            <p:cNvPicPr>
              <a:picLocks noChangeAspect="1"/>
            </p:cNvPicPr>
            <p:nvPr/>
          </p:nvPicPr>
          <p:blipFill rotWithShape="1">
            <a:blip r:embed="rId7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35780" b="65596" l="74459" r="100000">
                          <a14:foregroundMark x1="87013" y1="44495" x2="87013" y2="4449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916" t="32477" r="-6031" b="30716"/>
            <a:stretch/>
          </p:blipFill>
          <p:spPr>
            <a:xfrm>
              <a:off x="331177" y="4264035"/>
              <a:ext cx="862719" cy="878404"/>
            </a:xfrm>
            <a:prstGeom prst="rect">
              <a:avLst/>
            </a:prstGeom>
            <a:ln>
              <a:noFill/>
            </a:ln>
          </p:spPr>
        </p:pic>
        <p:sp>
          <p:nvSpPr>
            <p:cNvPr id="35" name="Elipse 34"/>
            <p:cNvSpPr/>
            <p:nvPr/>
          </p:nvSpPr>
          <p:spPr>
            <a:xfrm>
              <a:off x="266816" y="4206970"/>
              <a:ext cx="980006" cy="992534"/>
            </a:xfrm>
            <a:prstGeom prst="ellipse">
              <a:avLst/>
            </a:prstGeom>
            <a:noFill/>
            <a:ln w="57150">
              <a:solidFill>
                <a:srgbClr val="A9A9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grpSp>
        <p:nvGrpSpPr>
          <p:cNvPr id="36" name="Agrupar 35"/>
          <p:cNvGrpSpPr/>
          <p:nvPr/>
        </p:nvGrpSpPr>
        <p:grpSpPr>
          <a:xfrm>
            <a:off x="131539" y="2987319"/>
            <a:ext cx="756000" cy="756000"/>
            <a:chOff x="258886" y="2914883"/>
            <a:chExt cx="980006" cy="992534"/>
          </a:xfrm>
        </p:grpSpPr>
        <p:sp>
          <p:nvSpPr>
            <p:cNvPr id="37" name="Elipse 36"/>
            <p:cNvSpPr/>
            <p:nvPr/>
          </p:nvSpPr>
          <p:spPr>
            <a:xfrm>
              <a:off x="258886" y="2914883"/>
              <a:ext cx="980006" cy="992534"/>
            </a:xfrm>
            <a:prstGeom prst="ellipse">
              <a:avLst/>
            </a:prstGeom>
            <a:noFill/>
            <a:ln w="57150">
              <a:solidFill>
                <a:srgbClr val="A9A9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38" name="Imagem 37"/>
            <p:cNvPicPr>
              <a:picLocks noChangeAspect="1"/>
            </p:cNvPicPr>
            <p:nvPr/>
          </p:nvPicPr>
          <p:blipFill>
            <a:blip r:embed="rId9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0" b="92784" l="0" r="100000">
                          <a14:foregroundMark x1="13158" y1="41237" x2="13158" y2="41237"/>
                          <a14:foregroundMark x1="13158" y1="57732" x2="13158" y2="57732"/>
                          <a14:foregroundMark x1="13158" y1="74227" x2="13158" y2="74227"/>
                          <a14:foregroundMark x1="22368" y1="70103" x2="22368" y2="70103"/>
                          <a14:backgroundMark x1="48684" y1="19588" x2="48684" y2="19588"/>
                          <a14:backgroundMark x1="71053" y1="45361" x2="71053" y2="45361"/>
                          <a14:backgroundMark x1="63158" y1="63918" x2="63158" y2="63918"/>
                          <a14:backgroundMark x1="53947" y1="82474" x2="53947" y2="82474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09148" y="2941945"/>
              <a:ext cx="723900" cy="923925"/>
            </a:xfrm>
            <a:prstGeom prst="rect">
              <a:avLst/>
            </a:prstGeom>
          </p:spPr>
        </p:pic>
      </p:grpSp>
      <p:pic>
        <p:nvPicPr>
          <p:cNvPr id="39" name="Imagem 38"/>
          <p:cNvPicPr>
            <a:picLocks noChangeAspect="1"/>
          </p:cNvPicPr>
          <p:nvPr/>
        </p:nvPicPr>
        <p:blipFill rotWithShape="1">
          <a:blip r:embed="rId11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22304" b="36951" l="25566" r="38549">
                        <a14:foregroundMark x1="29095" y1="30959" x2="29095" y2="30959"/>
                        <a14:foregroundMark x1="31225" y1="29694" x2="31225" y2="2969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274" t="22616" r="60859" b="62735"/>
          <a:stretch/>
        </p:blipFill>
        <p:spPr>
          <a:xfrm>
            <a:off x="92811" y="364436"/>
            <a:ext cx="882000" cy="86902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2029639" y="1661932"/>
            <a:ext cx="9232491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BR" altLang="pt-BR" sz="3200" dirty="0" smtClean="0">
                <a:solidFill>
                  <a:srgbClr val="404040"/>
                </a:solidFill>
                <a:latin typeface="Tw Cen MT" panose="020B0602020104020603" pitchFamily="34" charset="0"/>
              </a:rPr>
              <a:t>Indexação </a:t>
            </a:r>
            <a:r>
              <a:rPr lang="pt-BR" altLang="pt-BR" sz="3200" dirty="0">
                <a:solidFill>
                  <a:srgbClr val="404040"/>
                </a:solidFill>
                <a:latin typeface="Tw Cen MT" panose="020B0602020104020603" pitchFamily="34" charset="0"/>
              </a:rPr>
              <a:t>e Tratamento de Dados Heterogêneos: Valor </a:t>
            </a:r>
          </a:p>
        </p:txBody>
      </p:sp>
    </p:spTree>
    <p:extLst>
      <p:ext uri="{BB962C8B-B14F-4D97-AF65-F5344CB8AC3E}">
        <p14:creationId xmlns:p14="http://schemas.microsoft.com/office/powerpoint/2010/main" val="551388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102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tângulo Arredondado 49"/>
          <p:cNvSpPr/>
          <p:nvPr/>
        </p:nvSpPr>
        <p:spPr>
          <a:xfrm>
            <a:off x="7141652" y="1731450"/>
            <a:ext cx="2196298" cy="2192152"/>
          </a:xfrm>
          <a:prstGeom prst="roundRect">
            <a:avLst/>
          </a:prstGeom>
          <a:solidFill>
            <a:srgbClr val="DEDED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Forma Livre 38"/>
          <p:cNvSpPr/>
          <p:nvPr/>
        </p:nvSpPr>
        <p:spPr>
          <a:xfrm rot="10800000">
            <a:off x="-485055" y="-3474752"/>
            <a:ext cx="1542197" cy="13669107"/>
          </a:xfrm>
          <a:custGeom>
            <a:avLst/>
            <a:gdLst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91931 w 1542197"/>
              <a:gd name="connsiteY2" fmla="*/ 7785715 h 13669107"/>
              <a:gd name="connsiteX3" fmla="*/ 717450 w 1542197"/>
              <a:gd name="connsiteY3" fmla="*/ 6834554 h 13669107"/>
              <a:gd name="connsiteX4" fmla="*/ 91637 w 1542197"/>
              <a:gd name="connsiteY4" fmla="*/ 5883393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91931 w 1542197"/>
              <a:gd name="connsiteY2" fmla="*/ 7785715 h 13669107"/>
              <a:gd name="connsiteX3" fmla="*/ 717450 w 1542197"/>
              <a:gd name="connsiteY3" fmla="*/ 6834554 h 13669107"/>
              <a:gd name="connsiteX4" fmla="*/ 91637 w 1542197"/>
              <a:gd name="connsiteY4" fmla="*/ 5883393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91931 w 1542197"/>
              <a:gd name="connsiteY2" fmla="*/ 7785715 h 13669107"/>
              <a:gd name="connsiteX3" fmla="*/ 717450 w 1542197"/>
              <a:gd name="connsiteY3" fmla="*/ 6834554 h 13669107"/>
              <a:gd name="connsiteX4" fmla="*/ 91637 w 1542197"/>
              <a:gd name="connsiteY4" fmla="*/ 5883393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65953 w 1542197"/>
              <a:gd name="connsiteY2" fmla="*/ 7770129 h 13669107"/>
              <a:gd name="connsiteX3" fmla="*/ 717450 w 1542197"/>
              <a:gd name="connsiteY3" fmla="*/ 6834554 h 13669107"/>
              <a:gd name="connsiteX4" fmla="*/ 91637 w 1542197"/>
              <a:gd name="connsiteY4" fmla="*/ 5883393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65953 w 1542197"/>
              <a:gd name="connsiteY2" fmla="*/ 7770129 h 13669107"/>
              <a:gd name="connsiteX3" fmla="*/ 717450 w 1542197"/>
              <a:gd name="connsiteY3" fmla="*/ 6834554 h 13669107"/>
              <a:gd name="connsiteX4" fmla="*/ 55269 w 1542197"/>
              <a:gd name="connsiteY4" fmla="*/ 5873002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65953 w 1542197"/>
              <a:gd name="connsiteY2" fmla="*/ 7770129 h 13669107"/>
              <a:gd name="connsiteX3" fmla="*/ 629127 w 1542197"/>
              <a:gd name="connsiteY3" fmla="*/ 6829359 h 13669107"/>
              <a:gd name="connsiteX4" fmla="*/ 55269 w 1542197"/>
              <a:gd name="connsiteY4" fmla="*/ 5873002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65953 w 1542197"/>
              <a:gd name="connsiteY2" fmla="*/ 7770129 h 13669107"/>
              <a:gd name="connsiteX3" fmla="*/ 629127 w 1542197"/>
              <a:gd name="connsiteY3" fmla="*/ 6829359 h 13669107"/>
              <a:gd name="connsiteX4" fmla="*/ 55269 w 1542197"/>
              <a:gd name="connsiteY4" fmla="*/ 5873002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65953 w 1542197"/>
              <a:gd name="connsiteY2" fmla="*/ 7770129 h 13669107"/>
              <a:gd name="connsiteX3" fmla="*/ 629127 w 1542197"/>
              <a:gd name="connsiteY3" fmla="*/ 6829359 h 13669107"/>
              <a:gd name="connsiteX4" fmla="*/ 55269 w 1542197"/>
              <a:gd name="connsiteY4" fmla="*/ 5873002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65953 w 1542197"/>
              <a:gd name="connsiteY2" fmla="*/ 7770129 h 13669107"/>
              <a:gd name="connsiteX3" fmla="*/ 629127 w 1542197"/>
              <a:gd name="connsiteY3" fmla="*/ 6829359 h 13669107"/>
              <a:gd name="connsiteX4" fmla="*/ 55269 w 1542197"/>
              <a:gd name="connsiteY4" fmla="*/ 5873002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65953 w 1542197"/>
              <a:gd name="connsiteY2" fmla="*/ 7770129 h 13669107"/>
              <a:gd name="connsiteX3" fmla="*/ 629127 w 1542197"/>
              <a:gd name="connsiteY3" fmla="*/ 6829359 h 13669107"/>
              <a:gd name="connsiteX4" fmla="*/ 13706 w 1542197"/>
              <a:gd name="connsiteY4" fmla="*/ 5878198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3607 w 1542197"/>
              <a:gd name="connsiteY2" fmla="*/ 7764933 h 13669107"/>
              <a:gd name="connsiteX3" fmla="*/ 629127 w 1542197"/>
              <a:gd name="connsiteY3" fmla="*/ 6829359 h 13669107"/>
              <a:gd name="connsiteX4" fmla="*/ 13706 w 1542197"/>
              <a:gd name="connsiteY4" fmla="*/ 5878198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3607 w 1542197"/>
              <a:gd name="connsiteY2" fmla="*/ 7764933 h 13669107"/>
              <a:gd name="connsiteX3" fmla="*/ 629127 w 1542197"/>
              <a:gd name="connsiteY3" fmla="*/ 6829359 h 13669107"/>
              <a:gd name="connsiteX4" fmla="*/ 13706 w 1542197"/>
              <a:gd name="connsiteY4" fmla="*/ 5878198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3607 w 1542197"/>
              <a:gd name="connsiteY2" fmla="*/ 7764933 h 13669107"/>
              <a:gd name="connsiteX3" fmla="*/ 629127 w 1542197"/>
              <a:gd name="connsiteY3" fmla="*/ 6829359 h 13669107"/>
              <a:gd name="connsiteX4" fmla="*/ 13706 w 1542197"/>
              <a:gd name="connsiteY4" fmla="*/ 5878198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3607 w 1542197"/>
              <a:gd name="connsiteY2" fmla="*/ 7764933 h 13669107"/>
              <a:gd name="connsiteX3" fmla="*/ 629127 w 1542197"/>
              <a:gd name="connsiteY3" fmla="*/ 6829359 h 13669107"/>
              <a:gd name="connsiteX4" fmla="*/ 13706 w 1542197"/>
              <a:gd name="connsiteY4" fmla="*/ 5878198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42197" h="13669107">
                <a:moveTo>
                  <a:pt x="0" y="13669107"/>
                </a:moveTo>
                <a:lnTo>
                  <a:pt x="0" y="7903176"/>
                </a:lnTo>
                <a:cubicBezTo>
                  <a:pt x="1202" y="7857095"/>
                  <a:pt x="2405" y="7811014"/>
                  <a:pt x="3607" y="7764933"/>
                </a:cubicBezTo>
                <a:cubicBezTo>
                  <a:pt x="4570" y="7424461"/>
                  <a:pt x="622249" y="7499121"/>
                  <a:pt x="629127" y="6829359"/>
                </a:cubicBezTo>
                <a:cubicBezTo>
                  <a:pt x="636005" y="6159597"/>
                  <a:pt x="2999" y="6343361"/>
                  <a:pt x="13706" y="5878198"/>
                </a:cubicBezTo>
                <a:lnTo>
                  <a:pt x="0" y="5765966"/>
                </a:lnTo>
                <a:lnTo>
                  <a:pt x="0" y="0"/>
                </a:lnTo>
                <a:lnTo>
                  <a:pt x="1542197" y="0"/>
                </a:lnTo>
                <a:lnTo>
                  <a:pt x="1542197" y="13669107"/>
                </a:lnTo>
                <a:lnTo>
                  <a:pt x="0" y="13669107"/>
                </a:lnTo>
                <a:close/>
              </a:path>
            </a:pathLst>
          </a:custGeom>
          <a:solidFill>
            <a:srgbClr val="DED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noFill/>
            </a:endParaRPr>
          </a:p>
        </p:txBody>
      </p:sp>
      <p:sp>
        <p:nvSpPr>
          <p:cNvPr id="26" name="Elipse 25"/>
          <p:cNvSpPr/>
          <p:nvPr/>
        </p:nvSpPr>
        <p:spPr>
          <a:xfrm>
            <a:off x="258886" y="4206970"/>
            <a:ext cx="980006" cy="992534"/>
          </a:xfrm>
          <a:prstGeom prst="ellipse">
            <a:avLst/>
          </a:prstGeom>
          <a:noFill/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49" name="Agrupar 48"/>
          <p:cNvGrpSpPr/>
          <p:nvPr/>
        </p:nvGrpSpPr>
        <p:grpSpPr>
          <a:xfrm>
            <a:off x="131539" y="1731450"/>
            <a:ext cx="756000" cy="756000"/>
            <a:chOff x="505539" y="1654211"/>
            <a:chExt cx="1047253" cy="1069712"/>
          </a:xfrm>
        </p:grpSpPr>
        <p:pic>
          <p:nvPicPr>
            <p:cNvPr id="51" name="Imagem 50"/>
            <p:cNvPicPr>
              <a:picLocks noChangeAspect="1"/>
            </p:cNvPicPr>
            <p:nvPr/>
          </p:nvPicPr>
          <p:blipFill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6803" b="92828" l="16318" r="83891">
                          <a14:foregroundMark x1="51674" y1="52869" x2="51674" y2="52869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5539" y="1654211"/>
              <a:ext cx="1033605" cy="1055228"/>
            </a:xfrm>
            <a:prstGeom prst="rect">
              <a:avLst/>
            </a:prstGeom>
            <a:noFill/>
          </p:spPr>
        </p:pic>
        <p:sp>
          <p:nvSpPr>
            <p:cNvPr id="52" name="Elipse 51"/>
            <p:cNvSpPr/>
            <p:nvPr/>
          </p:nvSpPr>
          <p:spPr>
            <a:xfrm>
              <a:off x="572786" y="1731389"/>
              <a:ext cx="980006" cy="992534"/>
            </a:xfrm>
            <a:prstGeom prst="ellipse">
              <a:avLst/>
            </a:prstGeom>
            <a:noFill/>
            <a:ln w="57150">
              <a:solidFill>
                <a:srgbClr val="A9A9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grpSp>
        <p:nvGrpSpPr>
          <p:cNvPr id="63" name="Agrupar 62"/>
          <p:cNvGrpSpPr/>
          <p:nvPr/>
        </p:nvGrpSpPr>
        <p:grpSpPr>
          <a:xfrm>
            <a:off x="131539" y="5499057"/>
            <a:ext cx="756000" cy="756000"/>
            <a:chOff x="559138" y="5758366"/>
            <a:chExt cx="980006" cy="992534"/>
          </a:xfrm>
        </p:grpSpPr>
        <p:pic>
          <p:nvPicPr>
            <p:cNvPr id="64" name="Imagem 63"/>
            <p:cNvPicPr>
              <a:picLocks noChangeAspect="1"/>
            </p:cNvPicPr>
            <p:nvPr/>
          </p:nvPicPr>
          <p:blipFill>
            <a:blip r:embed="rId4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100000">
                          <a14:foregroundMark x1="12889" y1="27111" x2="12889" y2="27111"/>
                          <a14:foregroundMark x1="24000" y1="16444" x2="24000" y2="16444"/>
                          <a14:foregroundMark x1="36889" y1="10222" x2="36889" y2="10222"/>
                          <a14:foregroundMark x1="65778" y1="5333" x2="65778" y2="5333"/>
                          <a14:foregroundMark x1="77333" y1="16444" x2="77333" y2="16444"/>
                          <a14:foregroundMark x1="88444" y1="28000" x2="88444" y2="28000"/>
                          <a14:foregroundMark x1="56000" y1="92000" x2="56000" y2="92000"/>
                          <a14:foregroundMark x1="54667" y1="98222" x2="54667" y2="98222"/>
                          <a14:foregroundMark x1="49333" y1="6222" x2="49333" y2="6222"/>
                          <a14:backgroundMark x1="32000" y1="42667" x2="33333" y2="57333"/>
                          <a14:backgroundMark x1="30667" y1="40889" x2="52444" y2="28444"/>
                          <a14:backgroundMark x1="53333" y1="26667" x2="68889" y2="36444"/>
                          <a14:backgroundMark x1="69333" y1="36444" x2="71556" y2="61778"/>
                          <a14:backgroundMark x1="35111" y1="56000" x2="45333" y2="77778"/>
                          <a14:backgroundMark x1="50667" y1="48444" x2="50667" y2="4844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688" y="5830192"/>
              <a:ext cx="862906" cy="862906"/>
            </a:xfrm>
            <a:prstGeom prst="rect">
              <a:avLst/>
            </a:prstGeom>
            <a:ln>
              <a:noFill/>
            </a:ln>
          </p:spPr>
        </p:pic>
        <p:sp>
          <p:nvSpPr>
            <p:cNvPr id="65" name="Elipse 64"/>
            <p:cNvSpPr/>
            <p:nvPr/>
          </p:nvSpPr>
          <p:spPr>
            <a:xfrm>
              <a:off x="559138" y="5758366"/>
              <a:ext cx="980006" cy="992534"/>
            </a:xfrm>
            <a:prstGeom prst="ellipse">
              <a:avLst/>
            </a:prstGeom>
            <a:noFill/>
            <a:ln w="57150">
              <a:solidFill>
                <a:srgbClr val="A9A9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grpSp>
        <p:nvGrpSpPr>
          <p:cNvPr id="66" name="Agrupar 65"/>
          <p:cNvGrpSpPr/>
          <p:nvPr/>
        </p:nvGrpSpPr>
        <p:grpSpPr>
          <a:xfrm>
            <a:off x="131539" y="4243188"/>
            <a:ext cx="756000" cy="756000"/>
            <a:chOff x="266816" y="4206970"/>
            <a:chExt cx="980006" cy="992534"/>
          </a:xfrm>
        </p:grpSpPr>
        <p:pic>
          <p:nvPicPr>
            <p:cNvPr id="67" name="Imagem 66"/>
            <p:cNvPicPr>
              <a:picLocks noChangeAspect="1"/>
            </p:cNvPicPr>
            <p:nvPr/>
          </p:nvPicPr>
          <p:blipFill rotWithShape="1">
            <a:blip r:embed="rId6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35780" b="65596" l="74459" r="100000">
                          <a14:foregroundMark x1="87013" y1="44495" x2="87013" y2="4449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916" t="32477" r="-6031" b="30716"/>
            <a:stretch/>
          </p:blipFill>
          <p:spPr>
            <a:xfrm>
              <a:off x="331177" y="4264035"/>
              <a:ext cx="862719" cy="878404"/>
            </a:xfrm>
            <a:prstGeom prst="rect">
              <a:avLst/>
            </a:prstGeom>
            <a:ln>
              <a:noFill/>
            </a:ln>
          </p:spPr>
        </p:pic>
        <p:sp>
          <p:nvSpPr>
            <p:cNvPr id="68" name="Elipse 67"/>
            <p:cNvSpPr/>
            <p:nvPr/>
          </p:nvSpPr>
          <p:spPr>
            <a:xfrm>
              <a:off x="266816" y="4206970"/>
              <a:ext cx="980006" cy="992534"/>
            </a:xfrm>
            <a:prstGeom prst="ellipse">
              <a:avLst/>
            </a:prstGeom>
            <a:noFill/>
            <a:ln w="57150">
              <a:solidFill>
                <a:srgbClr val="A9A9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pic>
        <p:nvPicPr>
          <p:cNvPr id="20" name="Imagem 19"/>
          <p:cNvPicPr>
            <a:picLocks noChangeAspect="1"/>
          </p:cNvPicPr>
          <p:nvPr/>
        </p:nvPicPr>
        <p:blipFill rotWithShape="1">
          <a:blip r:embed="rId8" cstate="print">
            <a:biLevel thresh="75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2304" b="36951" l="25566" r="38549">
                        <a14:foregroundMark x1="29095" y1="30959" x2="29095" y2="30959"/>
                        <a14:foregroundMark x1="31225" y1="29694" x2="31225" y2="2969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274" t="22616" r="60859" b="62735"/>
          <a:stretch/>
        </p:blipFill>
        <p:spPr>
          <a:xfrm>
            <a:off x="-987725" y="364436"/>
            <a:ext cx="880089" cy="86714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" name="Agrupar 21"/>
          <p:cNvGrpSpPr/>
          <p:nvPr/>
        </p:nvGrpSpPr>
        <p:grpSpPr>
          <a:xfrm>
            <a:off x="-925101" y="1731450"/>
            <a:ext cx="756000" cy="756000"/>
            <a:chOff x="505539" y="1654211"/>
            <a:chExt cx="1047253" cy="1069712"/>
          </a:xfrm>
        </p:grpSpPr>
        <p:pic>
          <p:nvPicPr>
            <p:cNvPr id="23" name="Imagem 22"/>
            <p:cNvPicPr>
              <a:picLocks noChangeAspect="1"/>
            </p:cNvPicPr>
            <p:nvPr/>
          </p:nvPicPr>
          <p:blipFill>
            <a:blip r:embed="rId2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6803" b="92828" l="16318" r="83891">
                          <a14:foregroundMark x1="51674" y1="52869" x2="51674" y2="52869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5539" y="1654211"/>
              <a:ext cx="1033605" cy="105522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" name="Elipse 23"/>
            <p:cNvSpPr/>
            <p:nvPr/>
          </p:nvSpPr>
          <p:spPr>
            <a:xfrm>
              <a:off x="572786" y="1731389"/>
              <a:ext cx="980006" cy="992534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grpSp>
        <p:nvGrpSpPr>
          <p:cNvPr id="30" name="Agrupar 29"/>
          <p:cNvGrpSpPr/>
          <p:nvPr/>
        </p:nvGrpSpPr>
        <p:grpSpPr>
          <a:xfrm>
            <a:off x="-925101" y="2987319"/>
            <a:ext cx="756000" cy="756000"/>
            <a:chOff x="559138" y="3151644"/>
            <a:chExt cx="980006" cy="992534"/>
          </a:xfrm>
        </p:grpSpPr>
        <p:pic>
          <p:nvPicPr>
            <p:cNvPr id="31" name="Imagem 30"/>
            <p:cNvPicPr>
              <a:picLocks noChangeAspect="1"/>
            </p:cNvPicPr>
            <p:nvPr/>
          </p:nvPicPr>
          <p:blipFill rotWithShape="1">
            <a:blip r:embed="rId10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2979" b="23404" l="4889" r="23778">
                          <a14:foregroundMark x1="7111" y1="10426" x2="7111" y2="10426"/>
                          <a14:foregroundMark x1="7333" y1="15106" x2="7333" y2="15106"/>
                          <a14:foregroundMark x1="7111" y1="19149" x2="7111" y2="19149"/>
                          <a14:backgroundMark x1="12889" y1="7872" x2="12889" y2="7872"/>
                          <a14:backgroundMark x1="12889" y1="12128" x2="12889" y2="12128"/>
                          <a14:backgroundMark x1="13111" y1="16383" x2="13111" y2="16383"/>
                          <a14:backgroundMark x1="12889" y1="20213" x2="12889" y2="20213"/>
                          <a14:backgroundMark x1="6667" y1="11064" x2="6667" y2="11064"/>
                          <a14:backgroundMark x1="6667" y1="19574" x2="6667" y2="19574"/>
                          <a14:backgroundMark x1="6667" y1="10426" x2="6667" y2="10426"/>
                          <a14:backgroundMark x1="6667" y1="18936" x2="6667" y2="1893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57" t="2936" r="76044" b="76084"/>
            <a:stretch/>
          </p:blipFill>
          <p:spPr>
            <a:xfrm>
              <a:off x="662590" y="3234518"/>
              <a:ext cx="773102" cy="847051"/>
            </a:xfrm>
            <a:prstGeom prst="rect">
              <a:avLst/>
            </a:prstGeom>
          </p:spPr>
        </p:pic>
        <p:sp>
          <p:nvSpPr>
            <p:cNvPr id="32" name="Elipse 31"/>
            <p:cNvSpPr/>
            <p:nvPr/>
          </p:nvSpPr>
          <p:spPr>
            <a:xfrm>
              <a:off x="559138" y="3151644"/>
              <a:ext cx="980006" cy="992534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grpSp>
        <p:nvGrpSpPr>
          <p:cNvPr id="33" name="Agrupar 32"/>
          <p:cNvGrpSpPr/>
          <p:nvPr/>
        </p:nvGrpSpPr>
        <p:grpSpPr>
          <a:xfrm>
            <a:off x="-936208" y="4243188"/>
            <a:ext cx="756000" cy="756000"/>
            <a:chOff x="-1179507" y="4206970"/>
            <a:chExt cx="980006" cy="992534"/>
          </a:xfrm>
        </p:grpSpPr>
        <p:sp>
          <p:nvSpPr>
            <p:cNvPr id="34" name="Elipse 33"/>
            <p:cNvSpPr/>
            <p:nvPr/>
          </p:nvSpPr>
          <p:spPr>
            <a:xfrm>
              <a:off x="-1179507" y="4206970"/>
              <a:ext cx="980006" cy="992534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pt-BR" dirty="0"/>
            </a:p>
          </p:txBody>
        </p:sp>
        <p:pic>
          <p:nvPicPr>
            <p:cNvPr id="35" name="Imagem 34"/>
            <p:cNvPicPr>
              <a:picLocks noChangeAspect="1"/>
            </p:cNvPicPr>
            <p:nvPr/>
          </p:nvPicPr>
          <p:blipFill rotWithShape="1">
            <a:blip r:embed="rId12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35780" b="65596" l="74459" r="100000">
                          <a14:foregroundMark x1="87013" y1="44495" x2="87013" y2="44495"/>
                          <a14:foregroundMark x1="84416" y1="45872" x2="84416" y2="45872"/>
                          <a14:backgroundMark x1="87879" y1="44495" x2="87879" y2="44495"/>
                          <a14:backgroundMark x1="87446" y1="43578" x2="87446" y2="43578"/>
                          <a14:backgroundMark x1="87446" y1="44495" x2="87446" y2="44495"/>
                          <a14:backgroundMark x1="87446" y1="44037" x2="87446" y2="44037"/>
                          <a14:backgroundMark x1="87013" y1="44037" x2="87013" y2="44037"/>
                          <a14:backgroundMark x1="84848" y1="46789" x2="84848" y2="4678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916" t="32477" r="-6031" b="30716"/>
            <a:stretch/>
          </p:blipFill>
          <p:spPr>
            <a:xfrm>
              <a:off x="-1107216" y="4264035"/>
              <a:ext cx="862719" cy="878404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36" name="Agrupar 35"/>
          <p:cNvGrpSpPr/>
          <p:nvPr/>
        </p:nvGrpSpPr>
        <p:grpSpPr>
          <a:xfrm>
            <a:off x="-941038" y="5499057"/>
            <a:ext cx="756000" cy="756000"/>
            <a:chOff x="559138" y="5758366"/>
            <a:chExt cx="980006" cy="992534"/>
          </a:xfrm>
        </p:grpSpPr>
        <p:pic>
          <p:nvPicPr>
            <p:cNvPr id="37" name="Imagem 36"/>
            <p:cNvPicPr>
              <a:picLocks noChangeAspect="1"/>
            </p:cNvPicPr>
            <p:nvPr/>
          </p:nvPicPr>
          <p:blipFill>
            <a:blip r:embed="rId13" cstate="print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100000">
                          <a14:foregroundMark x1="12889" y1="27111" x2="12889" y2="27111"/>
                          <a14:foregroundMark x1="24000" y1="16444" x2="24000" y2="16444"/>
                          <a14:foregroundMark x1="36889" y1="10222" x2="36889" y2="10222"/>
                          <a14:foregroundMark x1="65778" y1="5333" x2="65778" y2="5333"/>
                          <a14:foregroundMark x1="77333" y1="16444" x2="77333" y2="16444"/>
                          <a14:foregroundMark x1="88444" y1="28000" x2="88444" y2="28000"/>
                          <a14:foregroundMark x1="56000" y1="92000" x2="56000" y2="92000"/>
                          <a14:foregroundMark x1="54667" y1="98222" x2="54667" y2="98222"/>
                          <a14:foregroundMark x1="49333" y1="6222" x2="49333" y2="6222"/>
                          <a14:foregroundMark x1="47556" y1="44889" x2="47556" y2="44889"/>
                          <a14:backgroundMark x1="32000" y1="42667" x2="33333" y2="57333"/>
                          <a14:backgroundMark x1="30667" y1="40889" x2="52444" y2="28444"/>
                          <a14:backgroundMark x1="53333" y1="26667" x2="68889" y2="36444"/>
                          <a14:backgroundMark x1="69333" y1="36444" x2="71556" y2="61778"/>
                          <a14:backgroundMark x1="35111" y1="56000" x2="45333" y2="77778"/>
                          <a14:backgroundMark x1="50667" y1="48444" x2="50667" y2="48444"/>
                          <a14:backgroundMark x1="44889" y1="42667" x2="44889" y2="42667"/>
                          <a14:backgroundMark x1="50222" y1="40000" x2="50222" y2="40000"/>
                          <a14:backgroundMark x1="58667" y1="32444" x2="58667" y2="32444"/>
                          <a14:backgroundMark x1="60889" y1="25778" x2="60889" y2="25778"/>
                          <a14:backgroundMark x1="73778" y1="54222" x2="73778" y2="54222"/>
                          <a14:backgroundMark x1="58222" y1="47111" x2="58222" y2="47111"/>
                          <a14:backgroundMark x1="44000" y1="47111" x2="44889" y2="51556"/>
                          <a14:backgroundMark x1="50222" y1="54222" x2="54667" y2="52444"/>
                          <a14:backgroundMark x1="31111" y1="34667" x2="39556" y2="24889"/>
                          <a14:backgroundMark x1="67111" y1="54667" x2="57333" y2="773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688" y="5830192"/>
              <a:ext cx="862906" cy="862906"/>
            </a:xfrm>
            <a:prstGeom prst="rect">
              <a:avLst/>
            </a:prstGeom>
            <a:ln>
              <a:noFill/>
            </a:ln>
          </p:spPr>
        </p:pic>
        <p:sp>
          <p:nvSpPr>
            <p:cNvPr id="38" name="Elipse 37"/>
            <p:cNvSpPr/>
            <p:nvPr/>
          </p:nvSpPr>
          <p:spPr>
            <a:xfrm>
              <a:off x="559138" y="5758366"/>
              <a:ext cx="980006" cy="992534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pic>
        <p:nvPicPr>
          <p:cNvPr id="40" name="Imagem 39"/>
          <p:cNvPicPr>
            <a:picLocks noChangeAspect="1"/>
          </p:cNvPicPr>
          <p:nvPr/>
        </p:nvPicPr>
        <p:blipFill rotWithShape="1">
          <a:blip r:embed="rId8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2304" b="36951" l="25566" r="38549">
                        <a14:foregroundMark x1="29095" y1="30959" x2="29095" y2="30959"/>
                        <a14:foregroundMark x1="31225" y1="29694" x2="31225" y2="2969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274" t="22616" r="60859" b="62735"/>
          <a:stretch/>
        </p:blipFill>
        <p:spPr>
          <a:xfrm>
            <a:off x="92811" y="364436"/>
            <a:ext cx="882000" cy="869029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CaixaDeTexto 44"/>
          <p:cNvSpPr txBox="1"/>
          <p:nvPr/>
        </p:nvSpPr>
        <p:spPr>
          <a:xfrm rot="18377182">
            <a:off x="849979" y="3575253"/>
            <a:ext cx="940333" cy="36933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pt-BR" b="1" dirty="0">
                <a:solidFill>
                  <a:srgbClr val="181818"/>
                </a:solidFill>
                <a:latin typeface="Trebuchet MS" panose="020B0603020202020204" pitchFamily="34" charset="0"/>
              </a:rPr>
              <a:t>DADOS</a:t>
            </a:r>
          </a:p>
        </p:txBody>
      </p:sp>
      <p:grpSp>
        <p:nvGrpSpPr>
          <p:cNvPr id="7" name="Agrupar 6"/>
          <p:cNvGrpSpPr/>
          <p:nvPr/>
        </p:nvGrpSpPr>
        <p:grpSpPr>
          <a:xfrm>
            <a:off x="7341388" y="1683821"/>
            <a:ext cx="1812873" cy="2210331"/>
            <a:chOff x="7341388" y="1683821"/>
            <a:chExt cx="1812873" cy="2210331"/>
          </a:xfrm>
        </p:grpSpPr>
        <p:sp>
          <p:nvSpPr>
            <p:cNvPr id="46" name="Retângulo 45"/>
            <p:cNvSpPr/>
            <p:nvPr/>
          </p:nvSpPr>
          <p:spPr>
            <a:xfrm>
              <a:off x="7341388" y="1683821"/>
              <a:ext cx="1812873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pt-BR" sz="2400" b="1" dirty="0" err="1">
                  <a:solidFill>
                    <a:srgbClr val="383838"/>
                  </a:solidFill>
                </a:rPr>
                <a:t>Raw</a:t>
              </a:r>
              <a:r>
                <a:rPr lang="pt-BR" sz="2400" b="1" dirty="0">
                  <a:solidFill>
                    <a:srgbClr val="383838"/>
                  </a:solidFill>
                </a:rPr>
                <a:t> </a:t>
              </a:r>
              <a:r>
                <a:rPr lang="pt-BR" sz="2400" b="1" dirty="0" err="1">
                  <a:solidFill>
                    <a:srgbClr val="383838"/>
                  </a:solidFill>
                </a:rPr>
                <a:t>Fighter</a:t>
              </a:r>
              <a:r>
                <a:rPr lang="pt-BR" sz="2400" b="1" dirty="0">
                  <a:solidFill>
                    <a:srgbClr val="383838"/>
                  </a:solidFill>
                </a:rPr>
                <a:t/>
              </a:r>
              <a:br>
                <a:rPr lang="pt-BR" sz="2400" b="1" dirty="0">
                  <a:solidFill>
                    <a:srgbClr val="383838"/>
                  </a:solidFill>
                </a:rPr>
              </a:br>
              <a:r>
                <a:rPr lang="pt-BR" sz="2400" b="1" dirty="0" err="1">
                  <a:solidFill>
                    <a:srgbClr val="383838"/>
                  </a:solidFill>
                </a:rPr>
                <a:t>Details</a:t>
              </a:r>
              <a:endParaRPr lang="pt-BR" sz="2400" b="1" dirty="0">
                <a:solidFill>
                  <a:srgbClr val="383838"/>
                </a:solidFill>
              </a:endParaRPr>
            </a:p>
          </p:txBody>
        </p:sp>
        <p:pic>
          <p:nvPicPr>
            <p:cNvPr id="57" name="Imagem 56"/>
            <p:cNvPicPr>
              <a:picLocks noChangeAspect="1"/>
            </p:cNvPicPr>
            <p:nvPr/>
          </p:nvPicPr>
          <p:blipFill rotWithShape="1">
            <a:blip r:embed="rId14" cstate="print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2167" b="100000" l="1500" r="59000">
                          <a14:foregroundMark x1="31333" y1="15667" x2="31333" y2="156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58" t="10298" r="54617" b="9940"/>
            <a:stretch/>
          </p:blipFill>
          <p:spPr>
            <a:xfrm>
              <a:off x="7577351" y="2520298"/>
              <a:ext cx="1340948" cy="1373854"/>
            </a:xfrm>
            <a:prstGeom prst="rect">
              <a:avLst/>
            </a:prstGeom>
          </p:spPr>
        </p:pic>
      </p:grpSp>
      <p:sp>
        <p:nvSpPr>
          <p:cNvPr id="44" name="Retângulo Arredondado 43"/>
          <p:cNvSpPr/>
          <p:nvPr/>
        </p:nvSpPr>
        <p:spPr>
          <a:xfrm>
            <a:off x="1982835" y="4274869"/>
            <a:ext cx="9344808" cy="2112283"/>
          </a:xfrm>
          <a:prstGeom prst="roundRect">
            <a:avLst/>
          </a:prstGeom>
          <a:solidFill>
            <a:srgbClr val="DEDED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6" name="Agrupar 5"/>
          <p:cNvGrpSpPr/>
          <p:nvPr/>
        </p:nvGrpSpPr>
        <p:grpSpPr>
          <a:xfrm>
            <a:off x="4411746" y="1836393"/>
            <a:ext cx="1340948" cy="2024911"/>
            <a:chOff x="4411746" y="1836393"/>
            <a:chExt cx="1340948" cy="2024911"/>
          </a:xfrm>
        </p:grpSpPr>
        <p:pic>
          <p:nvPicPr>
            <p:cNvPr id="59" name="Imagem 58">
              <a:hlinkClick r:id="rId16" action="ppaction://hlinksldjump"/>
            </p:cNvPr>
            <p:cNvPicPr>
              <a:picLocks noChangeAspect="1"/>
            </p:cNvPicPr>
            <p:nvPr/>
          </p:nvPicPr>
          <p:blipFill rotWithShape="1">
            <a:blip r:embed="rId14" cstate="print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2167" b="100000" l="1500" r="59000">
                          <a14:foregroundMark x1="31333" y1="15667" x2="31333" y2="156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58" t="10298" r="54617" b="9940"/>
            <a:stretch/>
          </p:blipFill>
          <p:spPr>
            <a:xfrm>
              <a:off x="4411746" y="2487450"/>
              <a:ext cx="1340948" cy="1373854"/>
            </a:xfrm>
            <a:prstGeom prst="rect">
              <a:avLst/>
            </a:prstGeom>
          </p:spPr>
        </p:pic>
        <p:sp>
          <p:nvSpPr>
            <p:cNvPr id="60" name="CaixaDeTexto 59"/>
            <p:cNvSpPr txBox="1"/>
            <p:nvPr/>
          </p:nvSpPr>
          <p:spPr>
            <a:xfrm>
              <a:off x="4642399" y="1836393"/>
              <a:ext cx="879642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pt-BR" sz="2800" b="1" dirty="0">
                  <a:solidFill>
                    <a:srgbClr val="DEDEDE"/>
                  </a:solidFill>
                </a:rPr>
                <a:t>Data</a:t>
              </a:r>
            </a:p>
          </p:txBody>
        </p:sp>
      </p:grpSp>
      <p:sp>
        <p:nvSpPr>
          <p:cNvPr id="73" name="CaixaDeTexto 72"/>
          <p:cNvSpPr txBox="1"/>
          <p:nvPr/>
        </p:nvSpPr>
        <p:spPr>
          <a:xfrm>
            <a:off x="1508295" y="1254231"/>
            <a:ext cx="48067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 err="1">
                <a:solidFill>
                  <a:srgbClr val="DEDEDE"/>
                </a:solidFill>
              </a:rPr>
              <a:t>Datasets</a:t>
            </a:r>
            <a:r>
              <a:rPr lang="pt-BR" sz="2000" b="1" dirty="0">
                <a:solidFill>
                  <a:srgbClr val="DEDEDE"/>
                </a:solidFill>
              </a:rPr>
              <a:t> contendo dados de 1993 até </a:t>
            </a:r>
            <a:r>
              <a:rPr lang="pt-BR" sz="2000" b="1" dirty="0" smtClean="0">
                <a:solidFill>
                  <a:srgbClr val="DEDEDE"/>
                </a:solidFill>
              </a:rPr>
              <a:t>2019</a:t>
            </a:r>
            <a:endParaRPr lang="pt-BR" sz="2000" b="1" dirty="0">
              <a:solidFill>
                <a:srgbClr val="DEDEDE"/>
              </a:solidFill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17"/>
          <a:srcRect l="573" t="4304" r="711"/>
          <a:stretch/>
        </p:blipFill>
        <p:spPr>
          <a:xfrm>
            <a:off x="3996813" y="4623443"/>
            <a:ext cx="5127402" cy="1595330"/>
          </a:xfrm>
          <a:prstGeom prst="rect">
            <a:avLst/>
          </a:prstGeom>
        </p:spPr>
      </p:pic>
      <p:pic>
        <p:nvPicPr>
          <p:cNvPr id="48" name="Imagem 47"/>
          <p:cNvPicPr>
            <a:picLocks noChangeAspect="1"/>
          </p:cNvPicPr>
          <p:nvPr/>
        </p:nvPicPr>
        <p:blipFill rotWithShape="1">
          <a:blip r:embed="rId18">
            <a:biLevel thresh="25000"/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0" b="100000" l="0" r="100000">
                        <a14:foregroundMark x1="6886" y1="50000" x2="6886" y2="50000"/>
                        <a14:foregroundMark x1="22006" y1="53876" x2="22006" y2="53876"/>
                        <a14:foregroundMark x1="57784" y1="47287" x2="57784" y2="47287"/>
                        <a14:foregroundMark x1="76497" y1="25581" x2="76497" y2="25581"/>
                        <a14:foregroundMark x1="92216" y1="29845" x2="92216" y2="29845"/>
                        <a14:foregroundMark x1="599" y1="23256" x2="599" y2="23256"/>
                        <a14:foregroundMark x1="1347" y1="17442" x2="0" y2="37984"/>
                        <a14:foregroundMark x1="3593" y1="55814" x2="599" y2="60078"/>
                        <a14:foregroundMark x1="3144" y1="10078" x2="2695" y2="388"/>
                        <a14:foregroundMark x1="3293" y1="71318" x2="599" y2="68605"/>
                        <a14:foregroundMark x1="1198" y1="72868" x2="0" y2="67442"/>
                      </a14:backgroundRemoval>
                    </a14:imgEffect>
                  </a14:imgLayer>
                </a14:imgProps>
              </a:ext>
            </a:extLst>
          </a:blip>
          <a:srcRect l="355" t="715"/>
          <a:stretch/>
        </p:blipFill>
        <p:spPr>
          <a:xfrm>
            <a:off x="1635010" y="166885"/>
            <a:ext cx="2776736" cy="1068579"/>
          </a:xfrm>
          <a:prstGeom prst="rect">
            <a:avLst/>
          </a:prstGeom>
        </p:spPr>
      </p:pic>
      <p:sp>
        <p:nvSpPr>
          <p:cNvPr id="53" name="CaixaDeTexto 52"/>
          <p:cNvSpPr txBox="1"/>
          <p:nvPr/>
        </p:nvSpPr>
        <p:spPr>
          <a:xfrm>
            <a:off x="2250148" y="4312402"/>
            <a:ext cx="5955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b="1" dirty="0"/>
              <a:t>Amostragem:</a:t>
            </a:r>
          </a:p>
        </p:txBody>
      </p:sp>
      <p:grpSp>
        <p:nvGrpSpPr>
          <p:cNvPr id="43" name="Agrupar 68">
            <a:extLst>
              <a:ext uri="{FF2B5EF4-FFF2-40B4-BE49-F238E27FC236}">
                <a16:creationId xmlns:a16="http://schemas.microsoft.com/office/drawing/2014/main" id="{829B5EE2-84ED-46D9-8ABB-73E5203FCB0A}"/>
              </a:ext>
            </a:extLst>
          </p:cNvPr>
          <p:cNvGrpSpPr/>
          <p:nvPr/>
        </p:nvGrpSpPr>
        <p:grpSpPr>
          <a:xfrm>
            <a:off x="519728" y="2987319"/>
            <a:ext cx="756000" cy="756000"/>
            <a:chOff x="258886" y="2914883"/>
            <a:chExt cx="980006" cy="992534"/>
          </a:xfrm>
        </p:grpSpPr>
        <p:sp>
          <p:nvSpPr>
            <p:cNvPr id="47" name="Elipse 69">
              <a:extLst>
                <a:ext uri="{FF2B5EF4-FFF2-40B4-BE49-F238E27FC236}">
                  <a16:creationId xmlns:a16="http://schemas.microsoft.com/office/drawing/2014/main" id="{0901E031-3D4D-43CF-A93A-01731B56CFD4}"/>
                </a:ext>
              </a:extLst>
            </p:cNvPr>
            <p:cNvSpPr/>
            <p:nvPr/>
          </p:nvSpPr>
          <p:spPr>
            <a:xfrm>
              <a:off x="258886" y="2914883"/>
              <a:ext cx="980006" cy="992534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54" name="Imagem 70">
              <a:extLst>
                <a:ext uri="{FF2B5EF4-FFF2-40B4-BE49-F238E27FC236}">
                  <a16:creationId xmlns:a16="http://schemas.microsoft.com/office/drawing/2014/main" id="{0EEE2091-441E-4EE6-B7A2-5D190AAFB7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21">
                      <a14:imgEffect>
                        <a14:backgroundRemoval t="0" b="92784" l="0" r="100000">
                          <a14:foregroundMark x1="13158" y1="41237" x2="13158" y2="41237"/>
                          <a14:foregroundMark x1="13158" y1="57732" x2="13158" y2="57732"/>
                          <a14:foregroundMark x1="13158" y1="74227" x2="13158" y2="74227"/>
                          <a14:foregroundMark x1="22368" y1="70103" x2="22368" y2="70103"/>
                          <a14:backgroundMark x1="48684" y1="19588" x2="48684" y2="19588"/>
                          <a14:backgroundMark x1="71053" y1="45361" x2="71053" y2="45361"/>
                          <a14:backgroundMark x1="63158" y1="63918" x2="63158" y2="63918"/>
                          <a14:backgroundMark x1="53947" y1="82474" x2="53947" y2="82474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09148" y="2941945"/>
              <a:ext cx="723900" cy="923925"/>
            </a:xfrm>
            <a:prstGeom prst="rect">
              <a:avLst/>
            </a:prstGeom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14079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102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Forma Livre 38"/>
          <p:cNvSpPr/>
          <p:nvPr/>
        </p:nvSpPr>
        <p:spPr>
          <a:xfrm rot="10800000">
            <a:off x="-485055" y="-3474752"/>
            <a:ext cx="1542197" cy="13669107"/>
          </a:xfrm>
          <a:custGeom>
            <a:avLst/>
            <a:gdLst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91931 w 1542197"/>
              <a:gd name="connsiteY2" fmla="*/ 7785715 h 13669107"/>
              <a:gd name="connsiteX3" fmla="*/ 717450 w 1542197"/>
              <a:gd name="connsiteY3" fmla="*/ 6834554 h 13669107"/>
              <a:gd name="connsiteX4" fmla="*/ 91637 w 1542197"/>
              <a:gd name="connsiteY4" fmla="*/ 5883393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91931 w 1542197"/>
              <a:gd name="connsiteY2" fmla="*/ 7785715 h 13669107"/>
              <a:gd name="connsiteX3" fmla="*/ 717450 w 1542197"/>
              <a:gd name="connsiteY3" fmla="*/ 6834554 h 13669107"/>
              <a:gd name="connsiteX4" fmla="*/ 91637 w 1542197"/>
              <a:gd name="connsiteY4" fmla="*/ 5883393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91931 w 1542197"/>
              <a:gd name="connsiteY2" fmla="*/ 7785715 h 13669107"/>
              <a:gd name="connsiteX3" fmla="*/ 717450 w 1542197"/>
              <a:gd name="connsiteY3" fmla="*/ 6834554 h 13669107"/>
              <a:gd name="connsiteX4" fmla="*/ 91637 w 1542197"/>
              <a:gd name="connsiteY4" fmla="*/ 5883393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65953 w 1542197"/>
              <a:gd name="connsiteY2" fmla="*/ 7770129 h 13669107"/>
              <a:gd name="connsiteX3" fmla="*/ 717450 w 1542197"/>
              <a:gd name="connsiteY3" fmla="*/ 6834554 h 13669107"/>
              <a:gd name="connsiteX4" fmla="*/ 91637 w 1542197"/>
              <a:gd name="connsiteY4" fmla="*/ 5883393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65953 w 1542197"/>
              <a:gd name="connsiteY2" fmla="*/ 7770129 h 13669107"/>
              <a:gd name="connsiteX3" fmla="*/ 717450 w 1542197"/>
              <a:gd name="connsiteY3" fmla="*/ 6834554 h 13669107"/>
              <a:gd name="connsiteX4" fmla="*/ 55269 w 1542197"/>
              <a:gd name="connsiteY4" fmla="*/ 5873002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65953 w 1542197"/>
              <a:gd name="connsiteY2" fmla="*/ 7770129 h 13669107"/>
              <a:gd name="connsiteX3" fmla="*/ 629127 w 1542197"/>
              <a:gd name="connsiteY3" fmla="*/ 6829359 h 13669107"/>
              <a:gd name="connsiteX4" fmla="*/ 55269 w 1542197"/>
              <a:gd name="connsiteY4" fmla="*/ 5873002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65953 w 1542197"/>
              <a:gd name="connsiteY2" fmla="*/ 7770129 h 13669107"/>
              <a:gd name="connsiteX3" fmla="*/ 629127 w 1542197"/>
              <a:gd name="connsiteY3" fmla="*/ 6829359 h 13669107"/>
              <a:gd name="connsiteX4" fmla="*/ 55269 w 1542197"/>
              <a:gd name="connsiteY4" fmla="*/ 5873002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65953 w 1542197"/>
              <a:gd name="connsiteY2" fmla="*/ 7770129 h 13669107"/>
              <a:gd name="connsiteX3" fmla="*/ 629127 w 1542197"/>
              <a:gd name="connsiteY3" fmla="*/ 6829359 h 13669107"/>
              <a:gd name="connsiteX4" fmla="*/ 55269 w 1542197"/>
              <a:gd name="connsiteY4" fmla="*/ 5873002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65953 w 1542197"/>
              <a:gd name="connsiteY2" fmla="*/ 7770129 h 13669107"/>
              <a:gd name="connsiteX3" fmla="*/ 629127 w 1542197"/>
              <a:gd name="connsiteY3" fmla="*/ 6829359 h 13669107"/>
              <a:gd name="connsiteX4" fmla="*/ 55269 w 1542197"/>
              <a:gd name="connsiteY4" fmla="*/ 5873002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65953 w 1542197"/>
              <a:gd name="connsiteY2" fmla="*/ 7770129 h 13669107"/>
              <a:gd name="connsiteX3" fmla="*/ 629127 w 1542197"/>
              <a:gd name="connsiteY3" fmla="*/ 6829359 h 13669107"/>
              <a:gd name="connsiteX4" fmla="*/ 13706 w 1542197"/>
              <a:gd name="connsiteY4" fmla="*/ 5878198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3607 w 1542197"/>
              <a:gd name="connsiteY2" fmla="*/ 7764933 h 13669107"/>
              <a:gd name="connsiteX3" fmla="*/ 629127 w 1542197"/>
              <a:gd name="connsiteY3" fmla="*/ 6829359 h 13669107"/>
              <a:gd name="connsiteX4" fmla="*/ 13706 w 1542197"/>
              <a:gd name="connsiteY4" fmla="*/ 5878198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3607 w 1542197"/>
              <a:gd name="connsiteY2" fmla="*/ 7764933 h 13669107"/>
              <a:gd name="connsiteX3" fmla="*/ 629127 w 1542197"/>
              <a:gd name="connsiteY3" fmla="*/ 6829359 h 13669107"/>
              <a:gd name="connsiteX4" fmla="*/ 13706 w 1542197"/>
              <a:gd name="connsiteY4" fmla="*/ 5878198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3607 w 1542197"/>
              <a:gd name="connsiteY2" fmla="*/ 7764933 h 13669107"/>
              <a:gd name="connsiteX3" fmla="*/ 629127 w 1542197"/>
              <a:gd name="connsiteY3" fmla="*/ 6829359 h 13669107"/>
              <a:gd name="connsiteX4" fmla="*/ 13706 w 1542197"/>
              <a:gd name="connsiteY4" fmla="*/ 5878198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3607 w 1542197"/>
              <a:gd name="connsiteY2" fmla="*/ 7764933 h 13669107"/>
              <a:gd name="connsiteX3" fmla="*/ 629127 w 1542197"/>
              <a:gd name="connsiteY3" fmla="*/ 6829359 h 13669107"/>
              <a:gd name="connsiteX4" fmla="*/ 13706 w 1542197"/>
              <a:gd name="connsiteY4" fmla="*/ 5878198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42197" h="13669107">
                <a:moveTo>
                  <a:pt x="0" y="13669107"/>
                </a:moveTo>
                <a:lnTo>
                  <a:pt x="0" y="7903176"/>
                </a:lnTo>
                <a:cubicBezTo>
                  <a:pt x="1202" y="7857095"/>
                  <a:pt x="2405" y="7811014"/>
                  <a:pt x="3607" y="7764933"/>
                </a:cubicBezTo>
                <a:cubicBezTo>
                  <a:pt x="4570" y="7424461"/>
                  <a:pt x="622249" y="7499121"/>
                  <a:pt x="629127" y="6829359"/>
                </a:cubicBezTo>
                <a:cubicBezTo>
                  <a:pt x="636005" y="6159597"/>
                  <a:pt x="2999" y="6343361"/>
                  <a:pt x="13706" y="5878198"/>
                </a:cubicBezTo>
                <a:lnTo>
                  <a:pt x="0" y="5765966"/>
                </a:lnTo>
                <a:lnTo>
                  <a:pt x="0" y="0"/>
                </a:lnTo>
                <a:lnTo>
                  <a:pt x="1542197" y="0"/>
                </a:lnTo>
                <a:lnTo>
                  <a:pt x="1542197" y="13669107"/>
                </a:lnTo>
                <a:lnTo>
                  <a:pt x="0" y="13669107"/>
                </a:lnTo>
                <a:close/>
              </a:path>
            </a:pathLst>
          </a:custGeom>
          <a:solidFill>
            <a:srgbClr val="DED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noFill/>
            </a:endParaRPr>
          </a:p>
        </p:txBody>
      </p:sp>
      <p:sp>
        <p:nvSpPr>
          <p:cNvPr id="26" name="Elipse 25"/>
          <p:cNvSpPr/>
          <p:nvPr/>
        </p:nvSpPr>
        <p:spPr>
          <a:xfrm>
            <a:off x="258886" y="4206970"/>
            <a:ext cx="980006" cy="992534"/>
          </a:xfrm>
          <a:prstGeom prst="ellipse">
            <a:avLst/>
          </a:prstGeom>
          <a:noFill/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49" name="Agrupar 48"/>
          <p:cNvGrpSpPr/>
          <p:nvPr/>
        </p:nvGrpSpPr>
        <p:grpSpPr>
          <a:xfrm>
            <a:off x="131539" y="1731450"/>
            <a:ext cx="756000" cy="756000"/>
            <a:chOff x="505539" y="1654211"/>
            <a:chExt cx="1047253" cy="1069712"/>
          </a:xfrm>
        </p:grpSpPr>
        <p:pic>
          <p:nvPicPr>
            <p:cNvPr id="51" name="Imagem 50"/>
            <p:cNvPicPr>
              <a:picLocks noChangeAspect="1"/>
            </p:cNvPicPr>
            <p:nvPr/>
          </p:nvPicPr>
          <p:blipFill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6803" b="92828" l="16318" r="83891">
                          <a14:foregroundMark x1="51674" y1="52869" x2="51674" y2="52869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5539" y="1654211"/>
              <a:ext cx="1033605" cy="1055228"/>
            </a:xfrm>
            <a:prstGeom prst="rect">
              <a:avLst/>
            </a:prstGeom>
            <a:noFill/>
          </p:spPr>
        </p:pic>
        <p:sp>
          <p:nvSpPr>
            <p:cNvPr id="52" name="Elipse 51"/>
            <p:cNvSpPr/>
            <p:nvPr/>
          </p:nvSpPr>
          <p:spPr>
            <a:xfrm>
              <a:off x="572786" y="1731389"/>
              <a:ext cx="980006" cy="992534"/>
            </a:xfrm>
            <a:prstGeom prst="ellipse">
              <a:avLst/>
            </a:prstGeom>
            <a:noFill/>
            <a:ln w="57150">
              <a:solidFill>
                <a:srgbClr val="A9A9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grpSp>
        <p:nvGrpSpPr>
          <p:cNvPr id="63" name="Agrupar 62"/>
          <p:cNvGrpSpPr/>
          <p:nvPr/>
        </p:nvGrpSpPr>
        <p:grpSpPr>
          <a:xfrm>
            <a:off x="131539" y="5499057"/>
            <a:ext cx="756000" cy="756000"/>
            <a:chOff x="559138" y="5758366"/>
            <a:chExt cx="980006" cy="992534"/>
          </a:xfrm>
        </p:grpSpPr>
        <p:pic>
          <p:nvPicPr>
            <p:cNvPr id="64" name="Imagem 63"/>
            <p:cNvPicPr>
              <a:picLocks noChangeAspect="1"/>
            </p:cNvPicPr>
            <p:nvPr/>
          </p:nvPicPr>
          <p:blipFill>
            <a:blip r:embed="rId4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100000">
                          <a14:foregroundMark x1="12889" y1="27111" x2="12889" y2="27111"/>
                          <a14:foregroundMark x1="24000" y1="16444" x2="24000" y2="16444"/>
                          <a14:foregroundMark x1="36889" y1="10222" x2="36889" y2="10222"/>
                          <a14:foregroundMark x1="65778" y1="5333" x2="65778" y2="5333"/>
                          <a14:foregroundMark x1="77333" y1="16444" x2="77333" y2="16444"/>
                          <a14:foregroundMark x1="88444" y1="28000" x2="88444" y2="28000"/>
                          <a14:foregroundMark x1="56000" y1="92000" x2="56000" y2="92000"/>
                          <a14:foregroundMark x1="54667" y1="98222" x2="54667" y2="98222"/>
                          <a14:foregroundMark x1="49333" y1="6222" x2="49333" y2="6222"/>
                          <a14:backgroundMark x1="32000" y1="42667" x2="33333" y2="57333"/>
                          <a14:backgroundMark x1="30667" y1="40889" x2="52444" y2="28444"/>
                          <a14:backgroundMark x1="53333" y1="26667" x2="68889" y2="36444"/>
                          <a14:backgroundMark x1="69333" y1="36444" x2="71556" y2="61778"/>
                          <a14:backgroundMark x1="35111" y1="56000" x2="45333" y2="77778"/>
                          <a14:backgroundMark x1="50667" y1="48444" x2="50667" y2="4844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688" y="5830192"/>
              <a:ext cx="862906" cy="862906"/>
            </a:xfrm>
            <a:prstGeom prst="rect">
              <a:avLst/>
            </a:prstGeom>
            <a:ln>
              <a:noFill/>
            </a:ln>
          </p:spPr>
        </p:pic>
        <p:sp>
          <p:nvSpPr>
            <p:cNvPr id="65" name="Elipse 64"/>
            <p:cNvSpPr/>
            <p:nvPr/>
          </p:nvSpPr>
          <p:spPr>
            <a:xfrm>
              <a:off x="559138" y="5758366"/>
              <a:ext cx="980006" cy="992534"/>
            </a:xfrm>
            <a:prstGeom prst="ellipse">
              <a:avLst/>
            </a:prstGeom>
            <a:noFill/>
            <a:ln w="57150">
              <a:solidFill>
                <a:srgbClr val="A9A9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grpSp>
        <p:nvGrpSpPr>
          <p:cNvPr id="66" name="Agrupar 65"/>
          <p:cNvGrpSpPr/>
          <p:nvPr/>
        </p:nvGrpSpPr>
        <p:grpSpPr>
          <a:xfrm>
            <a:off x="131539" y="4243188"/>
            <a:ext cx="756000" cy="756000"/>
            <a:chOff x="266816" y="4206970"/>
            <a:chExt cx="980006" cy="992534"/>
          </a:xfrm>
        </p:grpSpPr>
        <p:pic>
          <p:nvPicPr>
            <p:cNvPr id="67" name="Imagem 66"/>
            <p:cNvPicPr>
              <a:picLocks noChangeAspect="1"/>
            </p:cNvPicPr>
            <p:nvPr/>
          </p:nvPicPr>
          <p:blipFill rotWithShape="1">
            <a:blip r:embed="rId6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35780" b="65596" l="74459" r="100000">
                          <a14:foregroundMark x1="87013" y1="44495" x2="87013" y2="4449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916" t="32477" r="-6031" b="30716"/>
            <a:stretch/>
          </p:blipFill>
          <p:spPr>
            <a:xfrm>
              <a:off x="331177" y="4264035"/>
              <a:ext cx="862719" cy="878404"/>
            </a:xfrm>
            <a:prstGeom prst="rect">
              <a:avLst/>
            </a:prstGeom>
            <a:ln>
              <a:noFill/>
            </a:ln>
          </p:spPr>
        </p:pic>
        <p:sp>
          <p:nvSpPr>
            <p:cNvPr id="68" name="Elipse 67"/>
            <p:cNvSpPr/>
            <p:nvPr/>
          </p:nvSpPr>
          <p:spPr>
            <a:xfrm>
              <a:off x="266816" y="4206970"/>
              <a:ext cx="980006" cy="992534"/>
            </a:xfrm>
            <a:prstGeom prst="ellipse">
              <a:avLst/>
            </a:prstGeom>
            <a:noFill/>
            <a:ln w="57150">
              <a:solidFill>
                <a:srgbClr val="A9A9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pic>
        <p:nvPicPr>
          <p:cNvPr id="20" name="Imagem 19"/>
          <p:cNvPicPr>
            <a:picLocks noChangeAspect="1"/>
          </p:cNvPicPr>
          <p:nvPr/>
        </p:nvPicPr>
        <p:blipFill rotWithShape="1">
          <a:blip r:embed="rId8" cstate="print">
            <a:biLevel thresh="75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2304" b="36951" l="25566" r="38549">
                        <a14:foregroundMark x1="29095" y1="30959" x2="29095" y2="30959"/>
                        <a14:foregroundMark x1="31225" y1="29694" x2="31225" y2="2969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274" t="22616" r="60859" b="62735"/>
          <a:stretch/>
        </p:blipFill>
        <p:spPr>
          <a:xfrm>
            <a:off x="-987725" y="364436"/>
            <a:ext cx="880089" cy="86714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" name="Agrupar 21"/>
          <p:cNvGrpSpPr/>
          <p:nvPr/>
        </p:nvGrpSpPr>
        <p:grpSpPr>
          <a:xfrm>
            <a:off x="-925101" y="1731450"/>
            <a:ext cx="756000" cy="756000"/>
            <a:chOff x="505539" y="1654211"/>
            <a:chExt cx="1047253" cy="1069712"/>
          </a:xfrm>
        </p:grpSpPr>
        <p:pic>
          <p:nvPicPr>
            <p:cNvPr id="23" name="Imagem 22"/>
            <p:cNvPicPr>
              <a:picLocks noChangeAspect="1"/>
            </p:cNvPicPr>
            <p:nvPr/>
          </p:nvPicPr>
          <p:blipFill>
            <a:blip r:embed="rId2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6803" b="92828" l="16318" r="83891">
                          <a14:foregroundMark x1="51674" y1="52869" x2="51674" y2="52869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5539" y="1654211"/>
              <a:ext cx="1033605" cy="105522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" name="Elipse 23"/>
            <p:cNvSpPr/>
            <p:nvPr/>
          </p:nvSpPr>
          <p:spPr>
            <a:xfrm>
              <a:off x="572786" y="1731389"/>
              <a:ext cx="980006" cy="992534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grpSp>
        <p:nvGrpSpPr>
          <p:cNvPr id="30" name="Agrupar 29"/>
          <p:cNvGrpSpPr/>
          <p:nvPr/>
        </p:nvGrpSpPr>
        <p:grpSpPr>
          <a:xfrm>
            <a:off x="-925101" y="2987319"/>
            <a:ext cx="756000" cy="756000"/>
            <a:chOff x="559138" y="3151644"/>
            <a:chExt cx="980006" cy="992534"/>
          </a:xfrm>
        </p:grpSpPr>
        <p:pic>
          <p:nvPicPr>
            <p:cNvPr id="31" name="Imagem 30"/>
            <p:cNvPicPr>
              <a:picLocks noChangeAspect="1"/>
            </p:cNvPicPr>
            <p:nvPr/>
          </p:nvPicPr>
          <p:blipFill rotWithShape="1">
            <a:blip r:embed="rId10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2979" b="23404" l="4889" r="23778">
                          <a14:foregroundMark x1="7111" y1="10426" x2="7111" y2="10426"/>
                          <a14:foregroundMark x1="7333" y1="15106" x2="7333" y2="15106"/>
                          <a14:foregroundMark x1="7111" y1="19149" x2="7111" y2="19149"/>
                          <a14:backgroundMark x1="12889" y1="7872" x2="12889" y2="7872"/>
                          <a14:backgroundMark x1="12889" y1="12128" x2="12889" y2="12128"/>
                          <a14:backgroundMark x1="13111" y1="16383" x2="13111" y2="16383"/>
                          <a14:backgroundMark x1="12889" y1="20213" x2="12889" y2="20213"/>
                          <a14:backgroundMark x1="6667" y1="11064" x2="6667" y2="11064"/>
                          <a14:backgroundMark x1="6667" y1="19574" x2="6667" y2="19574"/>
                          <a14:backgroundMark x1="6667" y1="10426" x2="6667" y2="10426"/>
                          <a14:backgroundMark x1="6667" y1="18936" x2="6667" y2="1893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57" t="2936" r="76044" b="76084"/>
            <a:stretch/>
          </p:blipFill>
          <p:spPr>
            <a:xfrm>
              <a:off x="662590" y="3234518"/>
              <a:ext cx="773102" cy="847051"/>
            </a:xfrm>
            <a:prstGeom prst="rect">
              <a:avLst/>
            </a:prstGeom>
          </p:spPr>
        </p:pic>
        <p:sp>
          <p:nvSpPr>
            <p:cNvPr id="32" name="Elipse 31"/>
            <p:cNvSpPr/>
            <p:nvPr/>
          </p:nvSpPr>
          <p:spPr>
            <a:xfrm>
              <a:off x="559138" y="3151644"/>
              <a:ext cx="980006" cy="992534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grpSp>
        <p:nvGrpSpPr>
          <p:cNvPr id="33" name="Agrupar 32"/>
          <p:cNvGrpSpPr/>
          <p:nvPr/>
        </p:nvGrpSpPr>
        <p:grpSpPr>
          <a:xfrm>
            <a:off x="-936208" y="4243188"/>
            <a:ext cx="756000" cy="756000"/>
            <a:chOff x="-1179507" y="4206970"/>
            <a:chExt cx="980006" cy="992534"/>
          </a:xfrm>
        </p:grpSpPr>
        <p:sp>
          <p:nvSpPr>
            <p:cNvPr id="34" name="Elipse 33"/>
            <p:cNvSpPr/>
            <p:nvPr/>
          </p:nvSpPr>
          <p:spPr>
            <a:xfrm>
              <a:off x="-1179507" y="4206970"/>
              <a:ext cx="980006" cy="992534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pt-BR" dirty="0"/>
            </a:p>
          </p:txBody>
        </p:sp>
        <p:pic>
          <p:nvPicPr>
            <p:cNvPr id="35" name="Imagem 34"/>
            <p:cNvPicPr>
              <a:picLocks noChangeAspect="1"/>
            </p:cNvPicPr>
            <p:nvPr/>
          </p:nvPicPr>
          <p:blipFill rotWithShape="1">
            <a:blip r:embed="rId12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35780" b="65596" l="74459" r="100000">
                          <a14:foregroundMark x1="87013" y1="44495" x2="87013" y2="44495"/>
                          <a14:foregroundMark x1="84416" y1="45872" x2="84416" y2="45872"/>
                          <a14:backgroundMark x1="87879" y1="44495" x2="87879" y2="44495"/>
                          <a14:backgroundMark x1="87446" y1="43578" x2="87446" y2="43578"/>
                          <a14:backgroundMark x1="87446" y1="44495" x2="87446" y2="44495"/>
                          <a14:backgroundMark x1="87446" y1="44037" x2="87446" y2="44037"/>
                          <a14:backgroundMark x1="87013" y1="44037" x2="87013" y2="44037"/>
                          <a14:backgroundMark x1="84848" y1="46789" x2="84848" y2="4678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916" t="32477" r="-6031" b="30716"/>
            <a:stretch/>
          </p:blipFill>
          <p:spPr>
            <a:xfrm>
              <a:off x="-1107216" y="4264035"/>
              <a:ext cx="862719" cy="878404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36" name="Agrupar 35"/>
          <p:cNvGrpSpPr/>
          <p:nvPr/>
        </p:nvGrpSpPr>
        <p:grpSpPr>
          <a:xfrm>
            <a:off x="-941038" y="5499057"/>
            <a:ext cx="756000" cy="756000"/>
            <a:chOff x="559138" y="5758366"/>
            <a:chExt cx="980006" cy="992534"/>
          </a:xfrm>
        </p:grpSpPr>
        <p:pic>
          <p:nvPicPr>
            <p:cNvPr id="37" name="Imagem 36"/>
            <p:cNvPicPr>
              <a:picLocks noChangeAspect="1"/>
            </p:cNvPicPr>
            <p:nvPr/>
          </p:nvPicPr>
          <p:blipFill>
            <a:blip r:embed="rId13" cstate="print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100000">
                          <a14:foregroundMark x1="12889" y1="27111" x2="12889" y2="27111"/>
                          <a14:foregroundMark x1="24000" y1="16444" x2="24000" y2="16444"/>
                          <a14:foregroundMark x1="36889" y1="10222" x2="36889" y2="10222"/>
                          <a14:foregroundMark x1="65778" y1="5333" x2="65778" y2="5333"/>
                          <a14:foregroundMark x1="77333" y1="16444" x2="77333" y2="16444"/>
                          <a14:foregroundMark x1="88444" y1="28000" x2="88444" y2="28000"/>
                          <a14:foregroundMark x1="56000" y1="92000" x2="56000" y2="92000"/>
                          <a14:foregroundMark x1="54667" y1="98222" x2="54667" y2="98222"/>
                          <a14:foregroundMark x1="49333" y1="6222" x2="49333" y2="6222"/>
                          <a14:foregroundMark x1="47556" y1="44889" x2="47556" y2="44889"/>
                          <a14:backgroundMark x1="32000" y1="42667" x2="33333" y2="57333"/>
                          <a14:backgroundMark x1="30667" y1="40889" x2="52444" y2="28444"/>
                          <a14:backgroundMark x1="53333" y1="26667" x2="68889" y2="36444"/>
                          <a14:backgroundMark x1="69333" y1="36444" x2="71556" y2="61778"/>
                          <a14:backgroundMark x1="35111" y1="56000" x2="45333" y2="77778"/>
                          <a14:backgroundMark x1="50667" y1="48444" x2="50667" y2="48444"/>
                          <a14:backgroundMark x1="44889" y1="42667" x2="44889" y2="42667"/>
                          <a14:backgroundMark x1="50222" y1="40000" x2="50222" y2="40000"/>
                          <a14:backgroundMark x1="58667" y1="32444" x2="58667" y2="32444"/>
                          <a14:backgroundMark x1="60889" y1="25778" x2="60889" y2="25778"/>
                          <a14:backgroundMark x1="73778" y1="54222" x2="73778" y2="54222"/>
                          <a14:backgroundMark x1="58222" y1="47111" x2="58222" y2="47111"/>
                          <a14:backgroundMark x1="44000" y1="47111" x2="44889" y2="51556"/>
                          <a14:backgroundMark x1="50222" y1="54222" x2="54667" y2="52444"/>
                          <a14:backgroundMark x1="31111" y1="34667" x2="39556" y2="24889"/>
                          <a14:backgroundMark x1="67111" y1="54667" x2="57333" y2="773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688" y="5830192"/>
              <a:ext cx="862906" cy="862906"/>
            </a:xfrm>
            <a:prstGeom prst="rect">
              <a:avLst/>
            </a:prstGeom>
            <a:ln>
              <a:noFill/>
            </a:ln>
          </p:spPr>
        </p:pic>
        <p:sp>
          <p:nvSpPr>
            <p:cNvPr id="38" name="Elipse 37"/>
            <p:cNvSpPr/>
            <p:nvPr/>
          </p:nvSpPr>
          <p:spPr>
            <a:xfrm>
              <a:off x="559138" y="5758366"/>
              <a:ext cx="980006" cy="992534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pic>
        <p:nvPicPr>
          <p:cNvPr id="40" name="Imagem 39"/>
          <p:cNvPicPr>
            <a:picLocks noChangeAspect="1"/>
          </p:cNvPicPr>
          <p:nvPr/>
        </p:nvPicPr>
        <p:blipFill rotWithShape="1">
          <a:blip r:embed="rId8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2304" b="36951" l="25566" r="38549">
                        <a14:foregroundMark x1="29095" y1="30959" x2="29095" y2="30959"/>
                        <a14:foregroundMark x1="31225" y1="29694" x2="31225" y2="2969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274" t="22616" r="60859" b="62735"/>
          <a:stretch/>
        </p:blipFill>
        <p:spPr>
          <a:xfrm>
            <a:off x="92811" y="364436"/>
            <a:ext cx="882000" cy="869029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CaixaDeTexto 44"/>
          <p:cNvSpPr txBox="1"/>
          <p:nvPr/>
        </p:nvSpPr>
        <p:spPr>
          <a:xfrm rot="18377182">
            <a:off x="849979" y="3575253"/>
            <a:ext cx="940333" cy="36933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pt-BR" b="1" dirty="0">
                <a:solidFill>
                  <a:srgbClr val="181818"/>
                </a:solidFill>
                <a:latin typeface="Trebuchet MS" panose="020B0603020202020204" pitchFamily="34" charset="0"/>
              </a:rPr>
              <a:t>DADOS</a:t>
            </a:r>
          </a:p>
        </p:txBody>
      </p:sp>
      <p:sp>
        <p:nvSpPr>
          <p:cNvPr id="48" name="CaixaDeTexto 47"/>
          <p:cNvSpPr txBox="1"/>
          <p:nvPr/>
        </p:nvSpPr>
        <p:spPr>
          <a:xfrm>
            <a:off x="1635010" y="356029"/>
            <a:ext cx="7214022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rgbClr val="DEDEDE"/>
                </a:solidFill>
              </a:rPr>
              <a:t>Tratamentos Realizados na Base</a:t>
            </a:r>
          </a:p>
        </p:txBody>
      </p:sp>
      <p:sp>
        <p:nvSpPr>
          <p:cNvPr id="71" name="CaixaDeTexto 70"/>
          <p:cNvSpPr txBox="1"/>
          <p:nvPr/>
        </p:nvSpPr>
        <p:spPr>
          <a:xfrm>
            <a:off x="2692275" y="1502593"/>
            <a:ext cx="73581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rgbClr val="DEDEDE"/>
                </a:solidFill>
              </a:rPr>
              <a:t>Remoção dos registros da época em que não havia divisão de peso</a:t>
            </a:r>
          </a:p>
        </p:txBody>
      </p:sp>
      <p:sp>
        <p:nvSpPr>
          <p:cNvPr id="59" name="CaixaDeTexto 58"/>
          <p:cNvSpPr txBox="1"/>
          <p:nvPr/>
        </p:nvSpPr>
        <p:spPr>
          <a:xfrm>
            <a:off x="2692276" y="2478977"/>
            <a:ext cx="5952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rgbClr val="DEDEDE"/>
                </a:solidFill>
              </a:rPr>
              <a:t>Remoção dos registros de luta que terminaram em empate</a:t>
            </a:r>
          </a:p>
        </p:txBody>
      </p:sp>
      <p:sp>
        <p:nvSpPr>
          <p:cNvPr id="69" name="CaixaDeTexto 68"/>
          <p:cNvSpPr txBox="1"/>
          <p:nvPr/>
        </p:nvSpPr>
        <p:spPr>
          <a:xfrm>
            <a:off x="2692276" y="3478007"/>
            <a:ext cx="80678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rgbClr val="DEDEDE"/>
                </a:solidFill>
              </a:rPr>
              <a:t>Cruzamento de dados de Peso, Altura e Envergadura entre as bases.</a:t>
            </a:r>
          </a:p>
        </p:txBody>
      </p:sp>
      <p:pic>
        <p:nvPicPr>
          <p:cNvPr id="70" name="Imagem 69"/>
          <p:cNvPicPr>
            <a:picLocks noChangeAspect="1"/>
          </p:cNvPicPr>
          <p:nvPr/>
        </p:nvPicPr>
        <p:blipFill rotWithShape="1">
          <a:blip r:embed="rId14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45225" b="55126" l="33271" r="39819">
                        <a14:foregroundMark x1="34398" y1="48299" x2="34398" y2="48299"/>
                        <a14:foregroundMark x1="36654" y1="47109" x2="36654" y2="47109"/>
                        <a14:foregroundMark x1="37406" y1="48639" x2="37406" y2="48639"/>
                        <a14:foregroundMark x1="37500" y1="50000" x2="37500" y2="50000"/>
                        <a14:foregroundMark x1="37406" y1="51361" x2="37406" y2="51361"/>
                        <a14:foregroundMark x1="36654" y1="52891" x2="36654" y2="52891"/>
                        <a14:foregroundMark x1="37406" y1="52891" x2="37406" y2="52891"/>
                        <a14:foregroundMark x1="37406" y1="47109" x2="37406" y2="47109"/>
                      </a14:backgroundRemoval>
                    </a14:imgEffect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453" t="43987" r="59363" b="43636"/>
          <a:stretch/>
        </p:blipFill>
        <p:spPr>
          <a:xfrm>
            <a:off x="1870736" y="3273338"/>
            <a:ext cx="931696" cy="778669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16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3401" b="98980" l="1365" r="96587">
                        <a14:foregroundMark x1="44027" y1="56803" x2="44027" y2="56803"/>
                        <a14:foregroundMark x1="50171" y1="56122" x2="50171" y2="56122"/>
                        <a14:foregroundMark x1="55290" y1="55102" x2="55290" y2="551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564" t="15567" r="22580" b="21607"/>
          <a:stretch/>
        </p:blipFill>
        <p:spPr>
          <a:xfrm>
            <a:off x="1919646" y="1310811"/>
            <a:ext cx="693175" cy="766917"/>
          </a:xfrm>
          <a:prstGeom prst="rect">
            <a:avLst/>
          </a:prstGeom>
        </p:spPr>
      </p:pic>
      <p:pic>
        <p:nvPicPr>
          <p:cNvPr id="79" name="Imagem 78"/>
          <p:cNvPicPr>
            <a:picLocks noChangeAspect="1"/>
          </p:cNvPicPr>
          <p:nvPr/>
        </p:nvPicPr>
        <p:blipFill rotWithShape="1">
          <a:blip r:embed="rId16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3401" b="98980" l="1365" r="96587">
                        <a14:foregroundMark x1="44027" y1="56803" x2="44027" y2="56803"/>
                        <a14:foregroundMark x1="50171" y1="56122" x2="50171" y2="56122"/>
                        <a14:foregroundMark x1="55290" y1="55102" x2="55290" y2="551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564" t="15567" r="22580" b="21607"/>
          <a:stretch/>
        </p:blipFill>
        <p:spPr>
          <a:xfrm>
            <a:off x="1919646" y="2204738"/>
            <a:ext cx="693175" cy="766917"/>
          </a:xfrm>
          <a:prstGeom prst="rect">
            <a:avLst/>
          </a:prstGeom>
        </p:spPr>
      </p:pic>
      <p:sp>
        <p:nvSpPr>
          <p:cNvPr id="81" name="CaixaDeTexto 80"/>
          <p:cNvSpPr txBox="1"/>
          <p:nvPr/>
        </p:nvSpPr>
        <p:spPr>
          <a:xfrm>
            <a:off x="2692275" y="4456467"/>
            <a:ext cx="8404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rgbClr val="DEDEDE"/>
                </a:solidFill>
              </a:rPr>
              <a:t>Conversão </a:t>
            </a:r>
            <a:r>
              <a:rPr lang="pt-BR" b="1" dirty="0" smtClean="0">
                <a:solidFill>
                  <a:srgbClr val="DEDEDE"/>
                </a:solidFill>
              </a:rPr>
              <a:t>dos atributos de Altura e Envergadura de pés/polegadas para centímetros</a:t>
            </a:r>
            <a:endParaRPr lang="pt-BR" b="1" dirty="0">
              <a:solidFill>
                <a:srgbClr val="DEDEDE"/>
              </a:solidFill>
            </a:endParaRPr>
          </a:p>
        </p:txBody>
      </p:sp>
      <p:pic>
        <p:nvPicPr>
          <p:cNvPr id="82" name="Imagem 81"/>
          <p:cNvPicPr>
            <a:picLocks noChangeAspect="1"/>
          </p:cNvPicPr>
          <p:nvPr/>
        </p:nvPicPr>
        <p:blipFill>
          <a:blip r:embed="rId18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0523" y="4353690"/>
            <a:ext cx="549122" cy="549122"/>
          </a:xfrm>
          <a:prstGeom prst="rect">
            <a:avLst/>
          </a:prstGeom>
        </p:spPr>
      </p:pic>
      <p:grpSp>
        <p:nvGrpSpPr>
          <p:cNvPr id="41" name="Agrupar 68">
            <a:extLst>
              <a:ext uri="{FF2B5EF4-FFF2-40B4-BE49-F238E27FC236}">
                <a16:creationId xmlns:a16="http://schemas.microsoft.com/office/drawing/2014/main" id="{829B5EE2-84ED-46D9-8ABB-73E5203FCB0A}"/>
              </a:ext>
            </a:extLst>
          </p:cNvPr>
          <p:cNvGrpSpPr/>
          <p:nvPr/>
        </p:nvGrpSpPr>
        <p:grpSpPr>
          <a:xfrm>
            <a:off x="519728" y="2987319"/>
            <a:ext cx="756000" cy="756000"/>
            <a:chOff x="258886" y="2914883"/>
            <a:chExt cx="980006" cy="992534"/>
          </a:xfrm>
        </p:grpSpPr>
        <p:sp>
          <p:nvSpPr>
            <p:cNvPr id="42" name="Elipse 69">
              <a:extLst>
                <a:ext uri="{FF2B5EF4-FFF2-40B4-BE49-F238E27FC236}">
                  <a16:creationId xmlns:a16="http://schemas.microsoft.com/office/drawing/2014/main" id="{0901E031-3D4D-43CF-A93A-01731B56CFD4}"/>
                </a:ext>
              </a:extLst>
            </p:cNvPr>
            <p:cNvSpPr/>
            <p:nvPr/>
          </p:nvSpPr>
          <p:spPr>
            <a:xfrm>
              <a:off x="258886" y="2914883"/>
              <a:ext cx="980006" cy="992534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43" name="Imagem 70">
              <a:extLst>
                <a:ext uri="{FF2B5EF4-FFF2-40B4-BE49-F238E27FC236}">
                  <a16:creationId xmlns:a16="http://schemas.microsoft.com/office/drawing/2014/main" id="{0EEE2091-441E-4EE6-B7A2-5D190AAFB7E4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ackgroundRemoval t="0" b="92784" l="0" r="100000">
                          <a14:foregroundMark x1="13158" y1="41237" x2="13158" y2="41237"/>
                          <a14:foregroundMark x1="13158" y1="57732" x2="13158" y2="57732"/>
                          <a14:foregroundMark x1="13158" y1="74227" x2="13158" y2="74227"/>
                          <a14:foregroundMark x1="22368" y1="70103" x2="22368" y2="70103"/>
                          <a14:backgroundMark x1="48684" y1="19588" x2="48684" y2="19588"/>
                          <a14:backgroundMark x1="71053" y1="45361" x2="71053" y2="45361"/>
                          <a14:backgroundMark x1="63158" y1="63918" x2="63158" y2="63918"/>
                          <a14:backgroundMark x1="53947" y1="82474" x2="53947" y2="82474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09148" y="2941945"/>
              <a:ext cx="723900" cy="923925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44" name="CaixaDeTexto 43"/>
          <p:cNvSpPr txBox="1"/>
          <p:nvPr/>
        </p:nvSpPr>
        <p:spPr>
          <a:xfrm>
            <a:off x="2692275" y="5407043"/>
            <a:ext cx="8404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rgbClr val="DEDEDE"/>
                </a:solidFill>
              </a:rPr>
              <a:t>Conversão </a:t>
            </a:r>
            <a:r>
              <a:rPr lang="pt-BR" b="1" dirty="0" smtClean="0">
                <a:solidFill>
                  <a:srgbClr val="DEDEDE"/>
                </a:solidFill>
              </a:rPr>
              <a:t>dos atributos de Postura (</a:t>
            </a:r>
            <a:r>
              <a:rPr lang="pt-BR" b="1" dirty="0" err="1" smtClean="0">
                <a:solidFill>
                  <a:srgbClr val="DEDEDE"/>
                </a:solidFill>
              </a:rPr>
              <a:t>Stance</a:t>
            </a:r>
            <a:r>
              <a:rPr lang="pt-BR" b="1" dirty="0" smtClean="0">
                <a:solidFill>
                  <a:srgbClr val="DEDEDE"/>
                </a:solidFill>
              </a:rPr>
              <a:t>) de categórico </a:t>
            </a:r>
            <a:r>
              <a:rPr lang="pt-BR" b="1" dirty="0">
                <a:solidFill>
                  <a:srgbClr val="DEDEDE"/>
                </a:solidFill>
              </a:rPr>
              <a:t>para </a:t>
            </a:r>
            <a:r>
              <a:rPr lang="pt-BR" b="1" dirty="0" smtClean="0">
                <a:solidFill>
                  <a:srgbClr val="DEDEDE"/>
                </a:solidFill>
              </a:rPr>
              <a:t>numérico</a:t>
            </a:r>
            <a:endParaRPr lang="pt-BR" b="1" dirty="0">
              <a:solidFill>
                <a:srgbClr val="DEDEDE"/>
              </a:solidFill>
            </a:endParaRPr>
          </a:p>
        </p:txBody>
      </p:sp>
      <p:pic>
        <p:nvPicPr>
          <p:cNvPr id="46" name="Imagem 45"/>
          <p:cNvPicPr>
            <a:picLocks noChangeAspect="1"/>
          </p:cNvPicPr>
          <p:nvPr/>
        </p:nvPicPr>
        <p:blipFill>
          <a:blip r:embed="rId18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0523" y="5304266"/>
            <a:ext cx="549122" cy="549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739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102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Forma Livre 38"/>
          <p:cNvSpPr/>
          <p:nvPr/>
        </p:nvSpPr>
        <p:spPr>
          <a:xfrm rot="10800000">
            <a:off x="-485055" y="-3474752"/>
            <a:ext cx="1542197" cy="13669107"/>
          </a:xfrm>
          <a:custGeom>
            <a:avLst/>
            <a:gdLst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91931 w 1542197"/>
              <a:gd name="connsiteY2" fmla="*/ 7785715 h 13669107"/>
              <a:gd name="connsiteX3" fmla="*/ 717450 w 1542197"/>
              <a:gd name="connsiteY3" fmla="*/ 6834554 h 13669107"/>
              <a:gd name="connsiteX4" fmla="*/ 91637 w 1542197"/>
              <a:gd name="connsiteY4" fmla="*/ 5883393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91931 w 1542197"/>
              <a:gd name="connsiteY2" fmla="*/ 7785715 h 13669107"/>
              <a:gd name="connsiteX3" fmla="*/ 717450 w 1542197"/>
              <a:gd name="connsiteY3" fmla="*/ 6834554 h 13669107"/>
              <a:gd name="connsiteX4" fmla="*/ 91637 w 1542197"/>
              <a:gd name="connsiteY4" fmla="*/ 5883393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91931 w 1542197"/>
              <a:gd name="connsiteY2" fmla="*/ 7785715 h 13669107"/>
              <a:gd name="connsiteX3" fmla="*/ 717450 w 1542197"/>
              <a:gd name="connsiteY3" fmla="*/ 6834554 h 13669107"/>
              <a:gd name="connsiteX4" fmla="*/ 91637 w 1542197"/>
              <a:gd name="connsiteY4" fmla="*/ 5883393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65953 w 1542197"/>
              <a:gd name="connsiteY2" fmla="*/ 7770129 h 13669107"/>
              <a:gd name="connsiteX3" fmla="*/ 717450 w 1542197"/>
              <a:gd name="connsiteY3" fmla="*/ 6834554 h 13669107"/>
              <a:gd name="connsiteX4" fmla="*/ 91637 w 1542197"/>
              <a:gd name="connsiteY4" fmla="*/ 5883393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65953 w 1542197"/>
              <a:gd name="connsiteY2" fmla="*/ 7770129 h 13669107"/>
              <a:gd name="connsiteX3" fmla="*/ 717450 w 1542197"/>
              <a:gd name="connsiteY3" fmla="*/ 6834554 h 13669107"/>
              <a:gd name="connsiteX4" fmla="*/ 55269 w 1542197"/>
              <a:gd name="connsiteY4" fmla="*/ 5873002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65953 w 1542197"/>
              <a:gd name="connsiteY2" fmla="*/ 7770129 h 13669107"/>
              <a:gd name="connsiteX3" fmla="*/ 629127 w 1542197"/>
              <a:gd name="connsiteY3" fmla="*/ 6829359 h 13669107"/>
              <a:gd name="connsiteX4" fmla="*/ 55269 w 1542197"/>
              <a:gd name="connsiteY4" fmla="*/ 5873002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65953 w 1542197"/>
              <a:gd name="connsiteY2" fmla="*/ 7770129 h 13669107"/>
              <a:gd name="connsiteX3" fmla="*/ 629127 w 1542197"/>
              <a:gd name="connsiteY3" fmla="*/ 6829359 h 13669107"/>
              <a:gd name="connsiteX4" fmla="*/ 55269 w 1542197"/>
              <a:gd name="connsiteY4" fmla="*/ 5873002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65953 w 1542197"/>
              <a:gd name="connsiteY2" fmla="*/ 7770129 h 13669107"/>
              <a:gd name="connsiteX3" fmla="*/ 629127 w 1542197"/>
              <a:gd name="connsiteY3" fmla="*/ 6829359 h 13669107"/>
              <a:gd name="connsiteX4" fmla="*/ 55269 w 1542197"/>
              <a:gd name="connsiteY4" fmla="*/ 5873002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65953 w 1542197"/>
              <a:gd name="connsiteY2" fmla="*/ 7770129 h 13669107"/>
              <a:gd name="connsiteX3" fmla="*/ 629127 w 1542197"/>
              <a:gd name="connsiteY3" fmla="*/ 6829359 h 13669107"/>
              <a:gd name="connsiteX4" fmla="*/ 55269 w 1542197"/>
              <a:gd name="connsiteY4" fmla="*/ 5873002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65953 w 1542197"/>
              <a:gd name="connsiteY2" fmla="*/ 7770129 h 13669107"/>
              <a:gd name="connsiteX3" fmla="*/ 629127 w 1542197"/>
              <a:gd name="connsiteY3" fmla="*/ 6829359 h 13669107"/>
              <a:gd name="connsiteX4" fmla="*/ 13706 w 1542197"/>
              <a:gd name="connsiteY4" fmla="*/ 5878198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3607 w 1542197"/>
              <a:gd name="connsiteY2" fmla="*/ 7764933 h 13669107"/>
              <a:gd name="connsiteX3" fmla="*/ 629127 w 1542197"/>
              <a:gd name="connsiteY3" fmla="*/ 6829359 h 13669107"/>
              <a:gd name="connsiteX4" fmla="*/ 13706 w 1542197"/>
              <a:gd name="connsiteY4" fmla="*/ 5878198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3607 w 1542197"/>
              <a:gd name="connsiteY2" fmla="*/ 7764933 h 13669107"/>
              <a:gd name="connsiteX3" fmla="*/ 629127 w 1542197"/>
              <a:gd name="connsiteY3" fmla="*/ 6829359 h 13669107"/>
              <a:gd name="connsiteX4" fmla="*/ 13706 w 1542197"/>
              <a:gd name="connsiteY4" fmla="*/ 5878198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3607 w 1542197"/>
              <a:gd name="connsiteY2" fmla="*/ 7764933 h 13669107"/>
              <a:gd name="connsiteX3" fmla="*/ 629127 w 1542197"/>
              <a:gd name="connsiteY3" fmla="*/ 6829359 h 13669107"/>
              <a:gd name="connsiteX4" fmla="*/ 13706 w 1542197"/>
              <a:gd name="connsiteY4" fmla="*/ 5878198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3607 w 1542197"/>
              <a:gd name="connsiteY2" fmla="*/ 7764933 h 13669107"/>
              <a:gd name="connsiteX3" fmla="*/ 629127 w 1542197"/>
              <a:gd name="connsiteY3" fmla="*/ 6829359 h 13669107"/>
              <a:gd name="connsiteX4" fmla="*/ 13706 w 1542197"/>
              <a:gd name="connsiteY4" fmla="*/ 5878198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42197" h="13669107">
                <a:moveTo>
                  <a:pt x="0" y="13669107"/>
                </a:moveTo>
                <a:lnTo>
                  <a:pt x="0" y="7903176"/>
                </a:lnTo>
                <a:cubicBezTo>
                  <a:pt x="1202" y="7857095"/>
                  <a:pt x="2405" y="7811014"/>
                  <a:pt x="3607" y="7764933"/>
                </a:cubicBezTo>
                <a:cubicBezTo>
                  <a:pt x="4570" y="7424461"/>
                  <a:pt x="622249" y="7499121"/>
                  <a:pt x="629127" y="6829359"/>
                </a:cubicBezTo>
                <a:cubicBezTo>
                  <a:pt x="636005" y="6159597"/>
                  <a:pt x="2999" y="6343361"/>
                  <a:pt x="13706" y="5878198"/>
                </a:cubicBezTo>
                <a:lnTo>
                  <a:pt x="0" y="5765966"/>
                </a:lnTo>
                <a:lnTo>
                  <a:pt x="0" y="0"/>
                </a:lnTo>
                <a:lnTo>
                  <a:pt x="1542197" y="0"/>
                </a:lnTo>
                <a:lnTo>
                  <a:pt x="1542197" y="13669107"/>
                </a:lnTo>
                <a:lnTo>
                  <a:pt x="0" y="13669107"/>
                </a:lnTo>
                <a:close/>
              </a:path>
            </a:pathLst>
          </a:custGeom>
          <a:solidFill>
            <a:srgbClr val="DED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noFill/>
            </a:endParaRPr>
          </a:p>
        </p:txBody>
      </p:sp>
      <p:sp>
        <p:nvSpPr>
          <p:cNvPr id="26" name="Elipse 25"/>
          <p:cNvSpPr/>
          <p:nvPr/>
        </p:nvSpPr>
        <p:spPr>
          <a:xfrm>
            <a:off x="258886" y="4206970"/>
            <a:ext cx="980006" cy="992534"/>
          </a:xfrm>
          <a:prstGeom prst="ellipse">
            <a:avLst/>
          </a:prstGeom>
          <a:noFill/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49" name="Agrupar 48"/>
          <p:cNvGrpSpPr/>
          <p:nvPr/>
        </p:nvGrpSpPr>
        <p:grpSpPr>
          <a:xfrm>
            <a:off x="131539" y="1731450"/>
            <a:ext cx="756000" cy="756000"/>
            <a:chOff x="505539" y="1654211"/>
            <a:chExt cx="1047253" cy="1069712"/>
          </a:xfrm>
        </p:grpSpPr>
        <p:pic>
          <p:nvPicPr>
            <p:cNvPr id="51" name="Imagem 50"/>
            <p:cNvPicPr>
              <a:picLocks noChangeAspect="1"/>
            </p:cNvPicPr>
            <p:nvPr/>
          </p:nvPicPr>
          <p:blipFill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6803" b="92828" l="16318" r="83891">
                          <a14:foregroundMark x1="51674" y1="52869" x2="51674" y2="52869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5539" y="1654211"/>
              <a:ext cx="1033605" cy="1055228"/>
            </a:xfrm>
            <a:prstGeom prst="rect">
              <a:avLst/>
            </a:prstGeom>
            <a:noFill/>
          </p:spPr>
        </p:pic>
        <p:sp>
          <p:nvSpPr>
            <p:cNvPr id="52" name="Elipse 51"/>
            <p:cNvSpPr/>
            <p:nvPr/>
          </p:nvSpPr>
          <p:spPr>
            <a:xfrm>
              <a:off x="572786" y="1731389"/>
              <a:ext cx="980006" cy="992534"/>
            </a:xfrm>
            <a:prstGeom prst="ellipse">
              <a:avLst/>
            </a:prstGeom>
            <a:noFill/>
            <a:ln w="57150">
              <a:solidFill>
                <a:srgbClr val="A9A9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grpSp>
        <p:nvGrpSpPr>
          <p:cNvPr id="63" name="Agrupar 62"/>
          <p:cNvGrpSpPr/>
          <p:nvPr/>
        </p:nvGrpSpPr>
        <p:grpSpPr>
          <a:xfrm>
            <a:off x="131539" y="5499057"/>
            <a:ext cx="756000" cy="756000"/>
            <a:chOff x="559138" y="5758366"/>
            <a:chExt cx="980006" cy="992534"/>
          </a:xfrm>
        </p:grpSpPr>
        <p:pic>
          <p:nvPicPr>
            <p:cNvPr id="64" name="Imagem 63"/>
            <p:cNvPicPr>
              <a:picLocks noChangeAspect="1"/>
            </p:cNvPicPr>
            <p:nvPr/>
          </p:nvPicPr>
          <p:blipFill>
            <a:blip r:embed="rId4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100000">
                          <a14:foregroundMark x1="12889" y1="27111" x2="12889" y2="27111"/>
                          <a14:foregroundMark x1="24000" y1="16444" x2="24000" y2="16444"/>
                          <a14:foregroundMark x1="36889" y1="10222" x2="36889" y2="10222"/>
                          <a14:foregroundMark x1="65778" y1="5333" x2="65778" y2="5333"/>
                          <a14:foregroundMark x1="77333" y1="16444" x2="77333" y2="16444"/>
                          <a14:foregroundMark x1="88444" y1="28000" x2="88444" y2="28000"/>
                          <a14:foregroundMark x1="56000" y1="92000" x2="56000" y2="92000"/>
                          <a14:foregroundMark x1="54667" y1="98222" x2="54667" y2="98222"/>
                          <a14:foregroundMark x1="49333" y1="6222" x2="49333" y2="6222"/>
                          <a14:backgroundMark x1="32000" y1="42667" x2="33333" y2="57333"/>
                          <a14:backgroundMark x1="30667" y1="40889" x2="52444" y2="28444"/>
                          <a14:backgroundMark x1="53333" y1="26667" x2="68889" y2="36444"/>
                          <a14:backgroundMark x1="69333" y1="36444" x2="71556" y2="61778"/>
                          <a14:backgroundMark x1="35111" y1="56000" x2="45333" y2="77778"/>
                          <a14:backgroundMark x1="50667" y1="48444" x2="50667" y2="4844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688" y="5830192"/>
              <a:ext cx="862906" cy="862906"/>
            </a:xfrm>
            <a:prstGeom prst="rect">
              <a:avLst/>
            </a:prstGeom>
            <a:ln>
              <a:noFill/>
            </a:ln>
          </p:spPr>
        </p:pic>
        <p:sp>
          <p:nvSpPr>
            <p:cNvPr id="65" name="Elipse 64"/>
            <p:cNvSpPr/>
            <p:nvPr/>
          </p:nvSpPr>
          <p:spPr>
            <a:xfrm>
              <a:off x="559138" y="5758366"/>
              <a:ext cx="980006" cy="992534"/>
            </a:xfrm>
            <a:prstGeom prst="ellipse">
              <a:avLst/>
            </a:prstGeom>
            <a:noFill/>
            <a:ln w="57150">
              <a:solidFill>
                <a:srgbClr val="A9A9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grpSp>
        <p:nvGrpSpPr>
          <p:cNvPr id="66" name="Agrupar 65"/>
          <p:cNvGrpSpPr/>
          <p:nvPr/>
        </p:nvGrpSpPr>
        <p:grpSpPr>
          <a:xfrm>
            <a:off x="131539" y="4243188"/>
            <a:ext cx="756000" cy="756000"/>
            <a:chOff x="266816" y="4206970"/>
            <a:chExt cx="980006" cy="992534"/>
          </a:xfrm>
        </p:grpSpPr>
        <p:pic>
          <p:nvPicPr>
            <p:cNvPr id="67" name="Imagem 66"/>
            <p:cNvPicPr>
              <a:picLocks noChangeAspect="1"/>
            </p:cNvPicPr>
            <p:nvPr/>
          </p:nvPicPr>
          <p:blipFill rotWithShape="1">
            <a:blip r:embed="rId6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35780" b="65596" l="74459" r="100000">
                          <a14:foregroundMark x1="87013" y1="44495" x2="87013" y2="4449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916" t="32477" r="-6031" b="30716"/>
            <a:stretch/>
          </p:blipFill>
          <p:spPr>
            <a:xfrm>
              <a:off x="331177" y="4264035"/>
              <a:ext cx="862719" cy="878404"/>
            </a:xfrm>
            <a:prstGeom prst="rect">
              <a:avLst/>
            </a:prstGeom>
            <a:ln>
              <a:noFill/>
            </a:ln>
          </p:spPr>
        </p:pic>
        <p:sp>
          <p:nvSpPr>
            <p:cNvPr id="68" name="Elipse 67"/>
            <p:cNvSpPr/>
            <p:nvPr/>
          </p:nvSpPr>
          <p:spPr>
            <a:xfrm>
              <a:off x="266816" y="4206970"/>
              <a:ext cx="980006" cy="992534"/>
            </a:xfrm>
            <a:prstGeom prst="ellipse">
              <a:avLst/>
            </a:prstGeom>
            <a:noFill/>
            <a:ln w="57150">
              <a:solidFill>
                <a:srgbClr val="A9A9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pic>
        <p:nvPicPr>
          <p:cNvPr id="20" name="Imagem 19"/>
          <p:cNvPicPr>
            <a:picLocks noChangeAspect="1"/>
          </p:cNvPicPr>
          <p:nvPr/>
        </p:nvPicPr>
        <p:blipFill rotWithShape="1">
          <a:blip r:embed="rId8" cstate="print">
            <a:biLevel thresh="75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2304" b="36951" l="25566" r="38549">
                        <a14:foregroundMark x1="29095" y1="30959" x2="29095" y2="30959"/>
                        <a14:foregroundMark x1="31225" y1="29694" x2="31225" y2="2969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274" t="22616" r="60859" b="62735"/>
          <a:stretch/>
        </p:blipFill>
        <p:spPr>
          <a:xfrm>
            <a:off x="-987725" y="364436"/>
            <a:ext cx="880089" cy="86714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" name="Agrupar 21"/>
          <p:cNvGrpSpPr/>
          <p:nvPr/>
        </p:nvGrpSpPr>
        <p:grpSpPr>
          <a:xfrm>
            <a:off x="-925101" y="1731450"/>
            <a:ext cx="756000" cy="756000"/>
            <a:chOff x="505539" y="1654211"/>
            <a:chExt cx="1047253" cy="1069712"/>
          </a:xfrm>
        </p:grpSpPr>
        <p:pic>
          <p:nvPicPr>
            <p:cNvPr id="23" name="Imagem 22"/>
            <p:cNvPicPr>
              <a:picLocks noChangeAspect="1"/>
            </p:cNvPicPr>
            <p:nvPr/>
          </p:nvPicPr>
          <p:blipFill>
            <a:blip r:embed="rId2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6803" b="92828" l="16318" r="83891">
                          <a14:foregroundMark x1="51674" y1="52869" x2="51674" y2="52869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5539" y="1654211"/>
              <a:ext cx="1033605" cy="105522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" name="Elipse 23"/>
            <p:cNvSpPr/>
            <p:nvPr/>
          </p:nvSpPr>
          <p:spPr>
            <a:xfrm>
              <a:off x="572786" y="1731389"/>
              <a:ext cx="980006" cy="992534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grpSp>
        <p:nvGrpSpPr>
          <p:cNvPr id="30" name="Agrupar 29"/>
          <p:cNvGrpSpPr/>
          <p:nvPr/>
        </p:nvGrpSpPr>
        <p:grpSpPr>
          <a:xfrm>
            <a:off x="-925101" y="2987319"/>
            <a:ext cx="756000" cy="756000"/>
            <a:chOff x="559138" y="3151644"/>
            <a:chExt cx="980006" cy="992534"/>
          </a:xfrm>
        </p:grpSpPr>
        <p:pic>
          <p:nvPicPr>
            <p:cNvPr id="31" name="Imagem 30"/>
            <p:cNvPicPr>
              <a:picLocks noChangeAspect="1"/>
            </p:cNvPicPr>
            <p:nvPr/>
          </p:nvPicPr>
          <p:blipFill rotWithShape="1">
            <a:blip r:embed="rId10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2979" b="23404" l="4889" r="23778">
                          <a14:foregroundMark x1="7111" y1="10426" x2="7111" y2="10426"/>
                          <a14:foregroundMark x1="7333" y1="15106" x2="7333" y2="15106"/>
                          <a14:foregroundMark x1="7111" y1="19149" x2="7111" y2="19149"/>
                          <a14:backgroundMark x1="12889" y1="7872" x2="12889" y2="7872"/>
                          <a14:backgroundMark x1="12889" y1="12128" x2="12889" y2="12128"/>
                          <a14:backgroundMark x1="13111" y1="16383" x2="13111" y2="16383"/>
                          <a14:backgroundMark x1="12889" y1="20213" x2="12889" y2="20213"/>
                          <a14:backgroundMark x1="6667" y1="11064" x2="6667" y2="11064"/>
                          <a14:backgroundMark x1="6667" y1="19574" x2="6667" y2="19574"/>
                          <a14:backgroundMark x1="6667" y1="10426" x2="6667" y2="10426"/>
                          <a14:backgroundMark x1="6667" y1="18936" x2="6667" y2="1893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57" t="2936" r="76044" b="76084"/>
            <a:stretch/>
          </p:blipFill>
          <p:spPr>
            <a:xfrm>
              <a:off x="662590" y="3234518"/>
              <a:ext cx="773102" cy="847051"/>
            </a:xfrm>
            <a:prstGeom prst="rect">
              <a:avLst/>
            </a:prstGeom>
          </p:spPr>
        </p:pic>
        <p:sp>
          <p:nvSpPr>
            <p:cNvPr id="32" name="Elipse 31"/>
            <p:cNvSpPr/>
            <p:nvPr/>
          </p:nvSpPr>
          <p:spPr>
            <a:xfrm>
              <a:off x="559138" y="3151644"/>
              <a:ext cx="980006" cy="992534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grpSp>
        <p:nvGrpSpPr>
          <p:cNvPr id="33" name="Agrupar 32"/>
          <p:cNvGrpSpPr/>
          <p:nvPr/>
        </p:nvGrpSpPr>
        <p:grpSpPr>
          <a:xfrm>
            <a:off x="-936208" y="4243188"/>
            <a:ext cx="756000" cy="756000"/>
            <a:chOff x="-1179507" y="4206970"/>
            <a:chExt cx="980006" cy="992534"/>
          </a:xfrm>
        </p:grpSpPr>
        <p:sp>
          <p:nvSpPr>
            <p:cNvPr id="34" name="Elipse 33"/>
            <p:cNvSpPr/>
            <p:nvPr/>
          </p:nvSpPr>
          <p:spPr>
            <a:xfrm>
              <a:off x="-1179507" y="4206970"/>
              <a:ext cx="980006" cy="992534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pt-BR" dirty="0"/>
            </a:p>
          </p:txBody>
        </p:sp>
        <p:pic>
          <p:nvPicPr>
            <p:cNvPr id="35" name="Imagem 34"/>
            <p:cNvPicPr>
              <a:picLocks noChangeAspect="1"/>
            </p:cNvPicPr>
            <p:nvPr/>
          </p:nvPicPr>
          <p:blipFill rotWithShape="1">
            <a:blip r:embed="rId12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35780" b="65596" l="74459" r="100000">
                          <a14:foregroundMark x1="87013" y1="44495" x2="87013" y2="44495"/>
                          <a14:foregroundMark x1="84416" y1="45872" x2="84416" y2="45872"/>
                          <a14:backgroundMark x1="87879" y1="44495" x2="87879" y2="44495"/>
                          <a14:backgroundMark x1="87446" y1="43578" x2="87446" y2="43578"/>
                          <a14:backgroundMark x1="87446" y1="44495" x2="87446" y2="44495"/>
                          <a14:backgroundMark x1="87446" y1="44037" x2="87446" y2="44037"/>
                          <a14:backgroundMark x1="87013" y1="44037" x2="87013" y2="44037"/>
                          <a14:backgroundMark x1="84848" y1="46789" x2="84848" y2="4678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916" t="32477" r="-6031" b="30716"/>
            <a:stretch/>
          </p:blipFill>
          <p:spPr>
            <a:xfrm>
              <a:off x="-1107216" y="4264035"/>
              <a:ext cx="862719" cy="878404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36" name="Agrupar 35"/>
          <p:cNvGrpSpPr/>
          <p:nvPr/>
        </p:nvGrpSpPr>
        <p:grpSpPr>
          <a:xfrm>
            <a:off x="-941038" y="5499057"/>
            <a:ext cx="756000" cy="756000"/>
            <a:chOff x="559138" y="5758366"/>
            <a:chExt cx="980006" cy="992534"/>
          </a:xfrm>
        </p:grpSpPr>
        <p:pic>
          <p:nvPicPr>
            <p:cNvPr id="37" name="Imagem 36"/>
            <p:cNvPicPr>
              <a:picLocks noChangeAspect="1"/>
            </p:cNvPicPr>
            <p:nvPr/>
          </p:nvPicPr>
          <p:blipFill>
            <a:blip r:embed="rId13" cstate="print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100000">
                          <a14:foregroundMark x1="12889" y1="27111" x2="12889" y2="27111"/>
                          <a14:foregroundMark x1="24000" y1="16444" x2="24000" y2="16444"/>
                          <a14:foregroundMark x1="36889" y1="10222" x2="36889" y2="10222"/>
                          <a14:foregroundMark x1="65778" y1="5333" x2="65778" y2="5333"/>
                          <a14:foregroundMark x1="77333" y1="16444" x2="77333" y2="16444"/>
                          <a14:foregroundMark x1="88444" y1="28000" x2="88444" y2="28000"/>
                          <a14:foregroundMark x1="56000" y1="92000" x2="56000" y2="92000"/>
                          <a14:foregroundMark x1="54667" y1="98222" x2="54667" y2="98222"/>
                          <a14:foregroundMark x1="49333" y1="6222" x2="49333" y2="6222"/>
                          <a14:foregroundMark x1="47556" y1="44889" x2="47556" y2="44889"/>
                          <a14:backgroundMark x1="32000" y1="42667" x2="33333" y2="57333"/>
                          <a14:backgroundMark x1="30667" y1="40889" x2="52444" y2="28444"/>
                          <a14:backgroundMark x1="53333" y1="26667" x2="68889" y2="36444"/>
                          <a14:backgroundMark x1="69333" y1="36444" x2="71556" y2="61778"/>
                          <a14:backgroundMark x1="35111" y1="56000" x2="45333" y2="77778"/>
                          <a14:backgroundMark x1="50667" y1="48444" x2="50667" y2="48444"/>
                          <a14:backgroundMark x1="44889" y1="42667" x2="44889" y2="42667"/>
                          <a14:backgroundMark x1="50222" y1="40000" x2="50222" y2="40000"/>
                          <a14:backgroundMark x1="58667" y1="32444" x2="58667" y2="32444"/>
                          <a14:backgroundMark x1="60889" y1="25778" x2="60889" y2="25778"/>
                          <a14:backgroundMark x1="73778" y1="54222" x2="73778" y2="54222"/>
                          <a14:backgroundMark x1="58222" y1="47111" x2="58222" y2="47111"/>
                          <a14:backgroundMark x1="44000" y1="47111" x2="44889" y2="51556"/>
                          <a14:backgroundMark x1="50222" y1="54222" x2="54667" y2="52444"/>
                          <a14:backgroundMark x1="31111" y1="34667" x2="39556" y2="24889"/>
                          <a14:backgroundMark x1="67111" y1="54667" x2="57333" y2="773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688" y="5830192"/>
              <a:ext cx="862906" cy="862906"/>
            </a:xfrm>
            <a:prstGeom prst="rect">
              <a:avLst/>
            </a:prstGeom>
            <a:ln>
              <a:noFill/>
            </a:ln>
          </p:spPr>
        </p:pic>
        <p:sp>
          <p:nvSpPr>
            <p:cNvPr id="38" name="Elipse 37"/>
            <p:cNvSpPr/>
            <p:nvPr/>
          </p:nvSpPr>
          <p:spPr>
            <a:xfrm>
              <a:off x="559138" y="5758366"/>
              <a:ext cx="980006" cy="992534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pic>
        <p:nvPicPr>
          <p:cNvPr id="40" name="Imagem 39"/>
          <p:cNvPicPr>
            <a:picLocks noChangeAspect="1"/>
          </p:cNvPicPr>
          <p:nvPr/>
        </p:nvPicPr>
        <p:blipFill rotWithShape="1">
          <a:blip r:embed="rId8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2304" b="36951" l="25566" r="38549">
                        <a14:foregroundMark x1="29095" y1="30959" x2="29095" y2="30959"/>
                        <a14:foregroundMark x1="31225" y1="29694" x2="31225" y2="2969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274" t="22616" r="60859" b="62735"/>
          <a:stretch/>
        </p:blipFill>
        <p:spPr>
          <a:xfrm>
            <a:off x="92811" y="364436"/>
            <a:ext cx="882000" cy="869029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CaixaDeTexto 44"/>
          <p:cNvSpPr txBox="1"/>
          <p:nvPr/>
        </p:nvSpPr>
        <p:spPr>
          <a:xfrm rot="18377182">
            <a:off x="849979" y="3575253"/>
            <a:ext cx="940333" cy="36933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pt-BR" b="1" dirty="0">
                <a:solidFill>
                  <a:srgbClr val="181818"/>
                </a:solidFill>
                <a:latin typeface="Trebuchet MS" panose="020B0603020202020204" pitchFamily="34" charset="0"/>
              </a:rPr>
              <a:t>DADOS</a:t>
            </a:r>
          </a:p>
        </p:txBody>
      </p:sp>
      <p:sp>
        <p:nvSpPr>
          <p:cNvPr id="73" name="CaixaDeTexto 72"/>
          <p:cNvSpPr txBox="1"/>
          <p:nvPr/>
        </p:nvSpPr>
        <p:spPr>
          <a:xfrm>
            <a:off x="3164230" y="3806264"/>
            <a:ext cx="3615983" cy="3804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b="1" dirty="0">
              <a:solidFill>
                <a:srgbClr val="DEDEDE"/>
              </a:solidFill>
            </a:endParaRPr>
          </a:p>
        </p:txBody>
      </p:sp>
      <p:pic>
        <p:nvPicPr>
          <p:cNvPr id="76" name="Imagem 7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801085" y="1020201"/>
            <a:ext cx="6505575" cy="5572125"/>
          </a:xfrm>
          <a:prstGeom prst="rect">
            <a:avLst/>
          </a:prstGeom>
        </p:spPr>
      </p:pic>
      <p:sp>
        <p:nvSpPr>
          <p:cNvPr id="77" name="CaixaDeTexto 76"/>
          <p:cNvSpPr txBox="1"/>
          <p:nvPr/>
        </p:nvSpPr>
        <p:spPr>
          <a:xfrm>
            <a:off x="1635009" y="269208"/>
            <a:ext cx="9927725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rgbClr val="DEDEDE"/>
                </a:solidFill>
              </a:rPr>
              <a:t>Mapa de Calor – Correlação das Variáveis do “Lutador Vermelho”</a:t>
            </a:r>
          </a:p>
        </p:txBody>
      </p:sp>
      <p:grpSp>
        <p:nvGrpSpPr>
          <p:cNvPr id="5" name="Agrupar 4"/>
          <p:cNvGrpSpPr/>
          <p:nvPr/>
        </p:nvGrpSpPr>
        <p:grpSpPr>
          <a:xfrm>
            <a:off x="8846038" y="1307871"/>
            <a:ext cx="2905431" cy="2123658"/>
            <a:chOff x="8846038" y="1307871"/>
            <a:chExt cx="2905431" cy="2123658"/>
          </a:xfrm>
        </p:grpSpPr>
        <p:sp>
          <p:nvSpPr>
            <p:cNvPr id="2" name="Retângulo 1"/>
            <p:cNvSpPr/>
            <p:nvPr/>
          </p:nvSpPr>
          <p:spPr>
            <a:xfrm>
              <a:off x="8846038" y="1677203"/>
              <a:ext cx="2897366" cy="175432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pt-BR" dirty="0">
                  <a:solidFill>
                    <a:srgbClr val="DEDEDE"/>
                  </a:solidFill>
                </a:rPr>
                <a:t>Cada quadrado mostra a correlação entre as variáveis ​​em cada eixo.</a:t>
              </a:r>
            </a:p>
            <a:p>
              <a:r>
                <a:rPr lang="pt-BR" dirty="0">
                  <a:solidFill>
                    <a:srgbClr val="DEDEDE"/>
                  </a:solidFill>
                </a:rPr>
                <a:t>Quanto mais escura for a cor, maior é a correlação entre as duas variáveis.</a:t>
              </a:r>
            </a:p>
          </p:txBody>
        </p:sp>
        <p:sp>
          <p:nvSpPr>
            <p:cNvPr id="48" name="CaixaDeTexto 47"/>
            <p:cNvSpPr txBox="1"/>
            <p:nvPr/>
          </p:nvSpPr>
          <p:spPr>
            <a:xfrm>
              <a:off x="8846038" y="1307871"/>
              <a:ext cx="29054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b="1" dirty="0">
                  <a:solidFill>
                    <a:schemeClr val="bg1">
                      <a:lumMod val="95000"/>
                    </a:schemeClr>
                  </a:solidFill>
                  <a:effectLst>
                    <a:glow rad="190500">
                      <a:srgbClr val="383838"/>
                    </a:glow>
                  </a:effectLst>
                </a:rPr>
                <a:t>Como  Interpretar?</a:t>
              </a:r>
            </a:p>
          </p:txBody>
        </p:sp>
      </p:grpSp>
      <p:grpSp>
        <p:nvGrpSpPr>
          <p:cNvPr id="7" name="Agrupar 6"/>
          <p:cNvGrpSpPr/>
          <p:nvPr/>
        </p:nvGrpSpPr>
        <p:grpSpPr>
          <a:xfrm>
            <a:off x="8846038" y="3927398"/>
            <a:ext cx="2928246" cy="2089093"/>
            <a:chOff x="8846038" y="3927398"/>
            <a:chExt cx="2928246" cy="2089093"/>
          </a:xfrm>
        </p:grpSpPr>
        <p:sp>
          <p:nvSpPr>
            <p:cNvPr id="4" name="Retângulo 3"/>
            <p:cNvSpPr/>
            <p:nvPr/>
          </p:nvSpPr>
          <p:spPr>
            <a:xfrm>
              <a:off x="8846038" y="4262165"/>
              <a:ext cx="2920181" cy="175432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pt-BR" dirty="0">
                  <a:solidFill>
                    <a:srgbClr val="DEDEDE"/>
                  </a:solidFill>
                </a:rPr>
                <a:t>Analisando as variáveis pelo mapa de calor, selecionamos aquelas que julgamos serem mais relevantes para o processo e removemos redundâncias.</a:t>
              </a:r>
            </a:p>
          </p:txBody>
        </p:sp>
        <p:sp>
          <p:nvSpPr>
            <p:cNvPr id="50" name="CaixaDeTexto 49"/>
            <p:cNvSpPr txBox="1"/>
            <p:nvPr/>
          </p:nvSpPr>
          <p:spPr>
            <a:xfrm>
              <a:off x="8868853" y="3927398"/>
              <a:ext cx="29054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b="1" dirty="0">
                  <a:solidFill>
                    <a:schemeClr val="bg1">
                      <a:lumMod val="95000"/>
                    </a:schemeClr>
                  </a:solidFill>
                  <a:effectLst>
                    <a:glow rad="190500">
                      <a:srgbClr val="383838"/>
                    </a:glow>
                  </a:effectLst>
                </a:rPr>
                <a:t>Ação pós - análise:</a:t>
              </a:r>
            </a:p>
          </p:txBody>
        </p:sp>
      </p:grpSp>
      <p:sp>
        <p:nvSpPr>
          <p:cNvPr id="8" name="CaixaDeTexto 7"/>
          <p:cNvSpPr txBox="1"/>
          <p:nvPr/>
        </p:nvSpPr>
        <p:spPr>
          <a:xfrm>
            <a:off x="3908077" y="1035441"/>
            <a:ext cx="2872136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pt-BR" sz="1400" b="1" dirty="0" err="1"/>
              <a:t>Red</a:t>
            </a:r>
            <a:r>
              <a:rPr lang="pt-BR" sz="1400" b="1" dirty="0"/>
              <a:t> </a:t>
            </a:r>
            <a:r>
              <a:rPr lang="pt-BR" sz="1400" b="1" dirty="0" err="1"/>
              <a:t>Fighter</a:t>
            </a:r>
            <a:r>
              <a:rPr lang="pt-BR" sz="1400" b="1" dirty="0"/>
              <a:t> </a:t>
            </a:r>
            <a:r>
              <a:rPr lang="pt-BR" sz="1400" b="1" dirty="0" err="1"/>
              <a:t>Correlation</a:t>
            </a:r>
            <a:r>
              <a:rPr lang="pt-BR" sz="1400" b="1" dirty="0"/>
              <a:t> </a:t>
            </a:r>
            <a:r>
              <a:rPr lang="pt-BR" sz="1400" b="1" dirty="0" err="1"/>
              <a:t>Heatmap</a:t>
            </a:r>
            <a:endParaRPr lang="pt-BR" sz="1400" b="1" dirty="0"/>
          </a:p>
        </p:txBody>
      </p:sp>
      <p:grpSp>
        <p:nvGrpSpPr>
          <p:cNvPr id="18" name="Agrupar 17"/>
          <p:cNvGrpSpPr/>
          <p:nvPr/>
        </p:nvGrpSpPr>
        <p:grpSpPr>
          <a:xfrm>
            <a:off x="5094404" y="2136722"/>
            <a:ext cx="1806914" cy="1877183"/>
            <a:chOff x="5094404" y="2136722"/>
            <a:chExt cx="1806914" cy="1877183"/>
          </a:xfrm>
        </p:grpSpPr>
        <p:sp>
          <p:nvSpPr>
            <p:cNvPr id="9" name="Retângulo 8"/>
            <p:cNvSpPr/>
            <p:nvPr/>
          </p:nvSpPr>
          <p:spPr>
            <a:xfrm>
              <a:off x="6296424" y="2136722"/>
              <a:ext cx="604894" cy="604894"/>
            </a:xfrm>
            <a:prstGeom prst="rect">
              <a:avLst/>
            </a:prstGeom>
            <a:solidFill>
              <a:srgbClr val="CA3B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" name="CaixaDeTexto 9"/>
            <p:cNvSpPr txBox="1"/>
            <p:nvPr/>
          </p:nvSpPr>
          <p:spPr>
            <a:xfrm>
              <a:off x="5094404" y="2266963"/>
              <a:ext cx="122778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 dirty="0" err="1"/>
                <a:t>R_Reach_cms</a:t>
              </a:r>
              <a:endParaRPr lang="pt-BR" sz="1400" dirty="0"/>
            </a:p>
          </p:txBody>
        </p:sp>
        <p:sp>
          <p:nvSpPr>
            <p:cNvPr id="53" name="CaixaDeTexto 52"/>
            <p:cNvSpPr txBox="1"/>
            <p:nvPr/>
          </p:nvSpPr>
          <p:spPr>
            <a:xfrm rot="16200000">
              <a:off x="5959145" y="3247633"/>
              <a:ext cx="12247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 dirty="0" err="1"/>
                <a:t>R_Height_cms</a:t>
              </a:r>
              <a:endParaRPr lang="pt-BR" sz="1400" dirty="0"/>
            </a:p>
          </p:txBody>
        </p:sp>
      </p:grpSp>
      <p:pic>
        <p:nvPicPr>
          <p:cNvPr id="11" name="Imagem 10"/>
          <p:cNvPicPr>
            <a:picLocks noChangeAspect="1"/>
          </p:cNvPicPr>
          <p:nvPr/>
        </p:nvPicPr>
        <p:blipFill rotWithShape="1">
          <a:blip r:embed="rId15" cstate="print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564" t="-1604" r="14089" b="29082"/>
          <a:stretch/>
        </p:blipFill>
        <p:spPr>
          <a:xfrm>
            <a:off x="7293075" y="4669223"/>
            <a:ext cx="611848" cy="572999"/>
          </a:xfrm>
          <a:prstGeom prst="rect">
            <a:avLst/>
          </a:prstGeom>
        </p:spPr>
      </p:pic>
      <p:cxnSp>
        <p:nvCxnSpPr>
          <p:cNvPr id="54" name="Conector reto 53"/>
          <p:cNvCxnSpPr/>
          <p:nvPr/>
        </p:nvCxnSpPr>
        <p:spPr>
          <a:xfrm flipH="1">
            <a:off x="7388942" y="5058697"/>
            <a:ext cx="73742" cy="339213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ector reto 54"/>
          <p:cNvCxnSpPr/>
          <p:nvPr/>
        </p:nvCxnSpPr>
        <p:spPr>
          <a:xfrm>
            <a:off x="6921709" y="2439169"/>
            <a:ext cx="540975" cy="2264068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Agrupar 68">
            <a:extLst>
              <a:ext uri="{FF2B5EF4-FFF2-40B4-BE49-F238E27FC236}">
                <a16:creationId xmlns:a16="http://schemas.microsoft.com/office/drawing/2014/main" id="{829B5EE2-84ED-46D9-8ABB-73E5203FCB0A}"/>
              </a:ext>
            </a:extLst>
          </p:cNvPr>
          <p:cNvGrpSpPr/>
          <p:nvPr/>
        </p:nvGrpSpPr>
        <p:grpSpPr>
          <a:xfrm>
            <a:off x="519728" y="2987319"/>
            <a:ext cx="756000" cy="756000"/>
            <a:chOff x="258886" y="2914883"/>
            <a:chExt cx="980006" cy="992534"/>
          </a:xfrm>
        </p:grpSpPr>
        <p:sp>
          <p:nvSpPr>
            <p:cNvPr id="59" name="Elipse 69">
              <a:extLst>
                <a:ext uri="{FF2B5EF4-FFF2-40B4-BE49-F238E27FC236}">
                  <a16:creationId xmlns:a16="http://schemas.microsoft.com/office/drawing/2014/main" id="{0901E031-3D4D-43CF-A93A-01731B56CFD4}"/>
                </a:ext>
              </a:extLst>
            </p:cNvPr>
            <p:cNvSpPr/>
            <p:nvPr/>
          </p:nvSpPr>
          <p:spPr>
            <a:xfrm>
              <a:off x="258886" y="2914883"/>
              <a:ext cx="980006" cy="992534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60" name="Imagem 70">
              <a:extLst>
                <a:ext uri="{FF2B5EF4-FFF2-40B4-BE49-F238E27FC236}">
                  <a16:creationId xmlns:a16="http://schemas.microsoft.com/office/drawing/2014/main" id="{0EEE2091-441E-4EE6-B7A2-5D190AAFB7E4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ackgroundRemoval t="0" b="92784" l="0" r="100000">
                          <a14:foregroundMark x1="13158" y1="41237" x2="13158" y2="41237"/>
                          <a14:foregroundMark x1="13158" y1="57732" x2="13158" y2="57732"/>
                          <a14:foregroundMark x1="13158" y1="74227" x2="13158" y2="74227"/>
                          <a14:foregroundMark x1="22368" y1="70103" x2="22368" y2="70103"/>
                          <a14:backgroundMark x1="48684" y1="19588" x2="48684" y2="19588"/>
                          <a14:backgroundMark x1="71053" y1="45361" x2="71053" y2="45361"/>
                          <a14:backgroundMark x1="63158" y1="63918" x2="63158" y2="63918"/>
                          <a14:backgroundMark x1="53947" y1="82474" x2="53947" y2="82474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09148" y="2941945"/>
              <a:ext cx="723900" cy="923925"/>
            </a:xfrm>
            <a:prstGeom prst="rect">
              <a:avLst/>
            </a:prstGeom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2507805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7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1000" tmFilter="0, 0; .2, .5; .8, .5; 1, 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8" dur="500" autoRev="1" fill="hold"/>
                                        <p:tgtEl>
                                          <p:spTgt spid="5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102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tângulo Arredondado 56"/>
          <p:cNvSpPr/>
          <p:nvPr/>
        </p:nvSpPr>
        <p:spPr>
          <a:xfrm>
            <a:off x="1744863" y="4922314"/>
            <a:ext cx="7143514" cy="1874987"/>
          </a:xfrm>
          <a:prstGeom prst="roundRect">
            <a:avLst/>
          </a:prstGeom>
          <a:solidFill>
            <a:srgbClr val="DEDED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Forma Livre 38"/>
          <p:cNvSpPr/>
          <p:nvPr/>
        </p:nvSpPr>
        <p:spPr>
          <a:xfrm rot="10800000">
            <a:off x="-485055" y="-3474752"/>
            <a:ext cx="1542197" cy="13669107"/>
          </a:xfrm>
          <a:custGeom>
            <a:avLst/>
            <a:gdLst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91931 w 1542197"/>
              <a:gd name="connsiteY2" fmla="*/ 7785715 h 13669107"/>
              <a:gd name="connsiteX3" fmla="*/ 717450 w 1542197"/>
              <a:gd name="connsiteY3" fmla="*/ 6834554 h 13669107"/>
              <a:gd name="connsiteX4" fmla="*/ 91637 w 1542197"/>
              <a:gd name="connsiteY4" fmla="*/ 5883393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91931 w 1542197"/>
              <a:gd name="connsiteY2" fmla="*/ 7785715 h 13669107"/>
              <a:gd name="connsiteX3" fmla="*/ 717450 w 1542197"/>
              <a:gd name="connsiteY3" fmla="*/ 6834554 h 13669107"/>
              <a:gd name="connsiteX4" fmla="*/ 91637 w 1542197"/>
              <a:gd name="connsiteY4" fmla="*/ 5883393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91931 w 1542197"/>
              <a:gd name="connsiteY2" fmla="*/ 7785715 h 13669107"/>
              <a:gd name="connsiteX3" fmla="*/ 717450 w 1542197"/>
              <a:gd name="connsiteY3" fmla="*/ 6834554 h 13669107"/>
              <a:gd name="connsiteX4" fmla="*/ 91637 w 1542197"/>
              <a:gd name="connsiteY4" fmla="*/ 5883393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65953 w 1542197"/>
              <a:gd name="connsiteY2" fmla="*/ 7770129 h 13669107"/>
              <a:gd name="connsiteX3" fmla="*/ 717450 w 1542197"/>
              <a:gd name="connsiteY3" fmla="*/ 6834554 h 13669107"/>
              <a:gd name="connsiteX4" fmla="*/ 91637 w 1542197"/>
              <a:gd name="connsiteY4" fmla="*/ 5883393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65953 w 1542197"/>
              <a:gd name="connsiteY2" fmla="*/ 7770129 h 13669107"/>
              <a:gd name="connsiteX3" fmla="*/ 717450 w 1542197"/>
              <a:gd name="connsiteY3" fmla="*/ 6834554 h 13669107"/>
              <a:gd name="connsiteX4" fmla="*/ 55269 w 1542197"/>
              <a:gd name="connsiteY4" fmla="*/ 5873002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65953 w 1542197"/>
              <a:gd name="connsiteY2" fmla="*/ 7770129 h 13669107"/>
              <a:gd name="connsiteX3" fmla="*/ 629127 w 1542197"/>
              <a:gd name="connsiteY3" fmla="*/ 6829359 h 13669107"/>
              <a:gd name="connsiteX4" fmla="*/ 55269 w 1542197"/>
              <a:gd name="connsiteY4" fmla="*/ 5873002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65953 w 1542197"/>
              <a:gd name="connsiteY2" fmla="*/ 7770129 h 13669107"/>
              <a:gd name="connsiteX3" fmla="*/ 629127 w 1542197"/>
              <a:gd name="connsiteY3" fmla="*/ 6829359 h 13669107"/>
              <a:gd name="connsiteX4" fmla="*/ 55269 w 1542197"/>
              <a:gd name="connsiteY4" fmla="*/ 5873002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65953 w 1542197"/>
              <a:gd name="connsiteY2" fmla="*/ 7770129 h 13669107"/>
              <a:gd name="connsiteX3" fmla="*/ 629127 w 1542197"/>
              <a:gd name="connsiteY3" fmla="*/ 6829359 h 13669107"/>
              <a:gd name="connsiteX4" fmla="*/ 55269 w 1542197"/>
              <a:gd name="connsiteY4" fmla="*/ 5873002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65953 w 1542197"/>
              <a:gd name="connsiteY2" fmla="*/ 7770129 h 13669107"/>
              <a:gd name="connsiteX3" fmla="*/ 629127 w 1542197"/>
              <a:gd name="connsiteY3" fmla="*/ 6829359 h 13669107"/>
              <a:gd name="connsiteX4" fmla="*/ 55269 w 1542197"/>
              <a:gd name="connsiteY4" fmla="*/ 5873002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65953 w 1542197"/>
              <a:gd name="connsiteY2" fmla="*/ 7770129 h 13669107"/>
              <a:gd name="connsiteX3" fmla="*/ 629127 w 1542197"/>
              <a:gd name="connsiteY3" fmla="*/ 6829359 h 13669107"/>
              <a:gd name="connsiteX4" fmla="*/ 13706 w 1542197"/>
              <a:gd name="connsiteY4" fmla="*/ 5878198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3607 w 1542197"/>
              <a:gd name="connsiteY2" fmla="*/ 7764933 h 13669107"/>
              <a:gd name="connsiteX3" fmla="*/ 629127 w 1542197"/>
              <a:gd name="connsiteY3" fmla="*/ 6829359 h 13669107"/>
              <a:gd name="connsiteX4" fmla="*/ 13706 w 1542197"/>
              <a:gd name="connsiteY4" fmla="*/ 5878198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3607 w 1542197"/>
              <a:gd name="connsiteY2" fmla="*/ 7764933 h 13669107"/>
              <a:gd name="connsiteX3" fmla="*/ 629127 w 1542197"/>
              <a:gd name="connsiteY3" fmla="*/ 6829359 h 13669107"/>
              <a:gd name="connsiteX4" fmla="*/ 13706 w 1542197"/>
              <a:gd name="connsiteY4" fmla="*/ 5878198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3607 w 1542197"/>
              <a:gd name="connsiteY2" fmla="*/ 7764933 h 13669107"/>
              <a:gd name="connsiteX3" fmla="*/ 629127 w 1542197"/>
              <a:gd name="connsiteY3" fmla="*/ 6829359 h 13669107"/>
              <a:gd name="connsiteX4" fmla="*/ 13706 w 1542197"/>
              <a:gd name="connsiteY4" fmla="*/ 5878198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3607 w 1542197"/>
              <a:gd name="connsiteY2" fmla="*/ 7764933 h 13669107"/>
              <a:gd name="connsiteX3" fmla="*/ 629127 w 1542197"/>
              <a:gd name="connsiteY3" fmla="*/ 6829359 h 13669107"/>
              <a:gd name="connsiteX4" fmla="*/ 13706 w 1542197"/>
              <a:gd name="connsiteY4" fmla="*/ 5878198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42197" h="13669107">
                <a:moveTo>
                  <a:pt x="0" y="13669107"/>
                </a:moveTo>
                <a:lnTo>
                  <a:pt x="0" y="7903176"/>
                </a:lnTo>
                <a:cubicBezTo>
                  <a:pt x="1202" y="7857095"/>
                  <a:pt x="2405" y="7811014"/>
                  <a:pt x="3607" y="7764933"/>
                </a:cubicBezTo>
                <a:cubicBezTo>
                  <a:pt x="4570" y="7424461"/>
                  <a:pt x="622249" y="7499121"/>
                  <a:pt x="629127" y="6829359"/>
                </a:cubicBezTo>
                <a:cubicBezTo>
                  <a:pt x="636005" y="6159597"/>
                  <a:pt x="2999" y="6343361"/>
                  <a:pt x="13706" y="5878198"/>
                </a:cubicBezTo>
                <a:lnTo>
                  <a:pt x="0" y="5765966"/>
                </a:lnTo>
                <a:lnTo>
                  <a:pt x="0" y="0"/>
                </a:lnTo>
                <a:lnTo>
                  <a:pt x="1542197" y="0"/>
                </a:lnTo>
                <a:lnTo>
                  <a:pt x="1542197" y="13669107"/>
                </a:lnTo>
                <a:lnTo>
                  <a:pt x="0" y="13669107"/>
                </a:lnTo>
                <a:close/>
              </a:path>
            </a:pathLst>
          </a:custGeom>
          <a:solidFill>
            <a:srgbClr val="DED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noFill/>
            </a:endParaRPr>
          </a:p>
        </p:txBody>
      </p:sp>
      <p:sp>
        <p:nvSpPr>
          <p:cNvPr id="26" name="Elipse 25"/>
          <p:cNvSpPr/>
          <p:nvPr/>
        </p:nvSpPr>
        <p:spPr>
          <a:xfrm>
            <a:off x="258886" y="4206970"/>
            <a:ext cx="980006" cy="992534"/>
          </a:xfrm>
          <a:prstGeom prst="ellipse">
            <a:avLst/>
          </a:prstGeom>
          <a:noFill/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49" name="Agrupar 48"/>
          <p:cNvGrpSpPr/>
          <p:nvPr/>
        </p:nvGrpSpPr>
        <p:grpSpPr>
          <a:xfrm>
            <a:off x="131539" y="1731450"/>
            <a:ext cx="756000" cy="756000"/>
            <a:chOff x="505539" y="1654211"/>
            <a:chExt cx="1047253" cy="1069712"/>
          </a:xfrm>
        </p:grpSpPr>
        <p:pic>
          <p:nvPicPr>
            <p:cNvPr id="51" name="Imagem 50"/>
            <p:cNvPicPr>
              <a:picLocks noChangeAspect="1"/>
            </p:cNvPicPr>
            <p:nvPr/>
          </p:nvPicPr>
          <p:blipFill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6803" b="92828" l="16318" r="83891">
                          <a14:foregroundMark x1="51674" y1="52869" x2="51674" y2="52869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5539" y="1654211"/>
              <a:ext cx="1033605" cy="1055228"/>
            </a:xfrm>
            <a:prstGeom prst="rect">
              <a:avLst/>
            </a:prstGeom>
            <a:noFill/>
          </p:spPr>
        </p:pic>
        <p:sp>
          <p:nvSpPr>
            <p:cNvPr id="52" name="Elipse 51"/>
            <p:cNvSpPr/>
            <p:nvPr/>
          </p:nvSpPr>
          <p:spPr>
            <a:xfrm>
              <a:off x="572786" y="1731389"/>
              <a:ext cx="980006" cy="992534"/>
            </a:xfrm>
            <a:prstGeom prst="ellipse">
              <a:avLst/>
            </a:prstGeom>
            <a:noFill/>
            <a:ln w="57150">
              <a:solidFill>
                <a:srgbClr val="A9A9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grpSp>
        <p:nvGrpSpPr>
          <p:cNvPr id="63" name="Agrupar 62"/>
          <p:cNvGrpSpPr/>
          <p:nvPr/>
        </p:nvGrpSpPr>
        <p:grpSpPr>
          <a:xfrm>
            <a:off x="131539" y="5499057"/>
            <a:ext cx="756000" cy="756000"/>
            <a:chOff x="559138" y="5758366"/>
            <a:chExt cx="980006" cy="992534"/>
          </a:xfrm>
        </p:grpSpPr>
        <p:pic>
          <p:nvPicPr>
            <p:cNvPr id="64" name="Imagem 63"/>
            <p:cNvPicPr>
              <a:picLocks noChangeAspect="1"/>
            </p:cNvPicPr>
            <p:nvPr/>
          </p:nvPicPr>
          <p:blipFill>
            <a:blip r:embed="rId4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100000">
                          <a14:foregroundMark x1="12889" y1="27111" x2="12889" y2="27111"/>
                          <a14:foregroundMark x1="24000" y1="16444" x2="24000" y2="16444"/>
                          <a14:foregroundMark x1="36889" y1="10222" x2="36889" y2="10222"/>
                          <a14:foregroundMark x1="65778" y1="5333" x2="65778" y2="5333"/>
                          <a14:foregroundMark x1="77333" y1="16444" x2="77333" y2="16444"/>
                          <a14:foregroundMark x1="88444" y1="28000" x2="88444" y2="28000"/>
                          <a14:foregroundMark x1="56000" y1="92000" x2="56000" y2="92000"/>
                          <a14:foregroundMark x1="54667" y1="98222" x2="54667" y2="98222"/>
                          <a14:foregroundMark x1="49333" y1="6222" x2="49333" y2="6222"/>
                          <a14:backgroundMark x1="32000" y1="42667" x2="33333" y2="57333"/>
                          <a14:backgroundMark x1="30667" y1="40889" x2="52444" y2="28444"/>
                          <a14:backgroundMark x1="53333" y1="26667" x2="68889" y2="36444"/>
                          <a14:backgroundMark x1="69333" y1="36444" x2="71556" y2="61778"/>
                          <a14:backgroundMark x1="35111" y1="56000" x2="45333" y2="77778"/>
                          <a14:backgroundMark x1="50667" y1="48444" x2="50667" y2="4844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688" y="5830192"/>
              <a:ext cx="862906" cy="862906"/>
            </a:xfrm>
            <a:prstGeom prst="rect">
              <a:avLst/>
            </a:prstGeom>
            <a:ln>
              <a:noFill/>
            </a:ln>
          </p:spPr>
        </p:pic>
        <p:sp>
          <p:nvSpPr>
            <p:cNvPr id="65" name="Elipse 64"/>
            <p:cNvSpPr/>
            <p:nvPr/>
          </p:nvSpPr>
          <p:spPr>
            <a:xfrm>
              <a:off x="559138" y="5758366"/>
              <a:ext cx="980006" cy="992534"/>
            </a:xfrm>
            <a:prstGeom prst="ellipse">
              <a:avLst/>
            </a:prstGeom>
            <a:noFill/>
            <a:ln w="57150">
              <a:solidFill>
                <a:srgbClr val="A9A9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grpSp>
        <p:nvGrpSpPr>
          <p:cNvPr id="66" name="Agrupar 65"/>
          <p:cNvGrpSpPr/>
          <p:nvPr/>
        </p:nvGrpSpPr>
        <p:grpSpPr>
          <a:xfrm>
            <a:off x="131539" y="4243188"/>
            <a:ext cx="756000" cy="756000"/>
            <a:chOff x="266816" y="4206970"/>
            <a:chExt cx="980006" cy="992534"/>
          </a:xfrm>
        </p:grpSpPr>
        <p:pic>
          <p:nvPicPr>
            <p:cNvPr id="67" name="Imagem 66"/>
            <p:cNvPicPr>
              <a:picLocks noChangeAspect="1"/>
            </p:cNvPicPr>
            <p:nvPr/>
          </p:nvPicPr>
          <p:blipFill rotWithShape="1">
            <a:blip r:embed="rId6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35780" b="65596" l="74459" r="100000">
                          <a14:foregroundMark x1="87013" y1="44495" x2="87013" y2="4449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916" t="32477" r="-6031" b="30716"/>
            <a:stretch/>
          </p:blipFill>
          <p:spPr>
            <a:xfrm>
              <a:off x="331177" y="4264035"/>
              <a:ext cx="862719" cy="878404"/>
            </a:xfrm>
            <a:prstGeom prst="rect">
              <a:avLst/>
            </a:prstGeom>
            <a:ln>
              <a:noFill/>
            </a:ln>
          </p:spPr>
        </p:pic>
        <p:sp>
          <p:nvSpPr>
            <p:cNvPr id="68" name="Elipse 67"/>
            <p:cNvSpPr/>
            <p:nvPr/>
          </p:nvSpPr>
          <p:spPr>
            <a:xfrm>
              <a:off x="266816" y="4206970"/>
              <a:ext cx="980006" cy="992534"/>
            </a:xfrm>
            <a:prstGeom prst="ellipse">
              <a:avLst/>
            </a:prstGeom>
            <a:noFill/>
            <a:ln w="57150">
              <a:solidFill>
                <a:srgbClr val="A9A9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pic>
        <p:nvPicPr>
          <p:cNvPr id="20" name="Imagem 19"/>
          <p:cNvPicPr>
            <a:picLocks noChangeAspect="1"/>
          </p:cNvPicPr>
          <p:nvPr/>
        </p:nvPicPr>
        <p:blipFill rotWithShape="1">
          <a:blip r:embed="rId8" cstate="print">
            <a:biLevel thresh="75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2304" b="36951" l="25566" r="38549">
                        <a14:foregroundMark x1="29095" y1="30959" x2="29095" y2="30959"/>
                        <a14:foregroundMark x1="31225" y1="29694" x2="31225" y2="2969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274" t="22616" r="60859" b="62735"/>
          <a:stretch/>
        </p:blipFill>
        <p:spPr>
          <a:xfrm>
            <a:off x="-987725" y="364436"/>
            <a:ext cx="880089" cy="86714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" name="Agrupar 21"/>
          <p:cNvGrpSpPr/>
          <p:nvPr/>
        </p:nvGrpSpPr>
        <p:grpSpPr>
          <a:xfrm>
            <a:off x="-925101" y="1731450"/>
            <a:ext cx="756000" cy="756000"/>
            <a:chOff x="505539" y="1654211"/>
            <a:chExt cx="1047253" cy="1069712"/>
          </a:xfrm>
        </p:grpSpPr>
        <p:pic>
          <p:nvPicPr>
            <p:cNvPr id="23" name="Imagem 22"/>
            <p:cNvPicPr>
              <a:picLocks noChangeAspect="1"/>
            </p:cNvPicPr>
            <p:nvPr/>
          </p:nvPicPr>
          <p:blipFill>
            <a:blip r:embed="rId2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6803" b="92828" l="16318" r="83891">
                          <a14:foregroundMark x1="51674" y1="52869" x2="51674" y2="52869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5539" y="1654211"/>
              <a:ext cx="1033605" cy="105522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" name="Elipse 23"/>
            <p:cNvSpPr/>
            <p:nvPr/>
          </p:nvSpPr>
          <p:spPr>
            <a:xfrm>
              <a:off x="572786" y="1731389"/>
              <a:ext cx="980006" cy="992534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grpSp>
        <p:nvGrpSpPr>
          <p:cNvPr id="30" name="Agrupar 29"/>
          <p:cNvGrpSpPr/>
          <p:nvPr/>
        </p:nvGrpSpPr>
        <p:grpSpPr>
          <a:xfrm>
            <a:off x="-925101" y="2987319"/>
            <a:ext cx="756000" cy="756000"/>
            <a:chOff x="559138" y="3151644"/>
            <a:chExt cx="980006" cy="992534"/>
          </a:xfrm>
        </p:grpSpPr>
        <p:pic>
          <p:nvPicPr>
            <p:cNvPr id="31" name="Imagem 30"/>
            <p:cNvPicPr>
              <a:picLocks noChangeAspect="1"/>
            </p:cNvPicPr>
            <p:nvPr/>
          </p:nvPicPr>
          <p:blipFill rotWithShape="1">
            <a:blip r:embed="rId10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2979" b="23404" l="4889" r="23778">
                          <a14:foregroundMark x1="7111" y1="10426" x2="7111" y2="10426"/>
                          <a14:foregroundMark x1="7333" y1="15106" x2="7333" y2="15106"/>
                          <a14:foregroundMark x1="7111" y1="19149" x2="7111" y2="19149"/>
                          <a14:backgroundMark x1="12889" y1="7872" x2="12889" y2="7872"/>
                          <a14:backgroundMark x1="12889" y1="12128" x2="12889" y2="12128"/>
                          <a14:backgroundMark x1="13111" y1="16383" x2="13111" y2="16383"/>
                          <a14:backgroundMark x1="12889" y1="20213" x2="12889" y2="20213"/>
                          <a14:backgroundMark x1="6667" y1="11064" x2="6667" y2="11064"/>
                          <a14:backgroundMark x1="6667" y1="19574" x2="6667" y2="19574"/>
                          <a14:backgroundMark x1="6667" y1="10426" x2="6667" y2="10426"/>
                          <a14:backgroundMark x1="6667" y1="18936" x2="6667" y2="1893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57" t="2936" r="76044" b="76084"/>
            <a:stretch/>
          </p:blipFill>
          <p:spPr>
            <a:xfrm>
              <a:off x="662590" y="3234518"/>
              <a:ext cx="773102" cy="847051"/>
            </a:xfrm>
            <a:prstGeom prst="rect">
              <a:avLst/>
            </a:prstGeom>
          </p:spPr>
        </p:pic>
        <p:sp>
          <p:nvSpPr>
            <p:cNvPr id="32" name="Elipse 31"/>
            <p:cNvSpPr/>
            <p:nvPr/>
          </p:nvSpPr>
          <p:spPr>
            <a:xfrm>
              <a:off x="559138" y="3151644"/>
              <a:ext cx="980006" cy="992534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grpSp>
        <p:nvGrpSpPr>
          <p:cNvPr id="33" name="Agrupar 32"/>
          <p:cNvGrpSpPr/>
          <p:nvPr/>
        </p:nvGrpSpPr>
        <p:grpSpPr>
          <a:xfrm>
            <a:off x="-936208" y="4243188"/>
            <a:ext cx="756000" cy="756000"/>
            <a:chOff x="-1179507" y="4206970"/>
            <a:chExt cx="980006" cy="992534"/>
          </a:xfrm>
        </p:grpSpPr>
        <p:sp>
          <p:nvSpPr>
            <p:cNvPr id="34" name="Elipse 33"/>
            <p:cNvSpPr/>
            <p:nvPr/>
          </p:nvSpPr>
          <p:spPr>
            <a:xfrm>
              <a:off x="-1179507" y="4206970"/>
              <a:ext cx="980006" cy="992534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pt-BR" dirty="0"/>
            </a:p>
          </p:txBody>
        </p:sp>
        <p:pic>
          <p:nvPicPr>
            <p:cNvPr id="35" name="Imagem 34"/>
            <p:cNvPicPr>
              <a:picLocks noChangeAspect="1"/>
            </p:cNvPicPr>
            <p:nvPr/>
          </p:nvPicPr>
          <p:blipFill rotWithShape="1">
            <a:blip r:embed="rId12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35780" b="65596" l="74459" r="100000">
                          <a14:foregroundMark x1="87013" y1="44495" x2="87013" y2="44495"/>
                          <a14:foregroundMark x1="84416" y1="45872" x2="84416" y2="45872"/>
                          <a14:backgroundMark x1="87879" y1="44495" x2="87879" y2="44495"/>
                          <a14:backgroundMark x1="87446" y1="43578" x2="87446" y2="43578"/>
                          <a14:backgroundMark x1="87446" y1="44495" x2="87446" y2="44495"/>
                          <a14:backgroundMark x1="87446" y1="44037" x2="87446" y2="44037"/>
                          <a14:backgroundMark x1="87013" y1="44037" x2="87013" y2="44037"/>
                          <a14:backgroundMark x1="84848" y1="46789" x2="84848" y2="4678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916" t="32477" r="-6031" b="30716"/>
            <a:stretch/>
          </p:blipFill>
          <p:spPr>
            <a:xfrm>
              <a:off x="-1107216" y="4264035"/>
              <a:ext cx="862719" cy="878404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36" name="Agrupar 35"/>
          <p:cNvGrpSpPr/>
          <p:nvPr/>
        </p:nvGrpSpPr>
        <p:grpSpPr>
          <a:xfrm>
            <a:off x="-941038" y="5499057"/>
            <a:ext cx="756000" cy="756000"/>
            <a:chOff x="559138" y="5758366"/>
            <a:chExt cx="980006" cy="992534"/>
          </a:xfrm>
        </p:grpSpPr>
        <p:pic>
          <p:nvPicPr>
            <p:cNvPr id="37" name="Imagem 36"/>
            <p:cNvPicPr>
              <a:picLocks noChangeAspect="1"/>
            </p:cNvPicPr>
            <p:nvPr/>
          </p:nvPicPr>
          <p:blipFill>
            <a:blip r:embed="rId13" cstate="print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100000">
                          <a14:foregroundMark x1="12889" y1="27111" x2="12889" y2="27111"/>
                          <a14:foregroundMark x1="24000" y1="16444" x2="24000" y2="16444"/>
                          <a14:foregroundMark x1="36889" y1="10222" x2="36889" y2="10222"/>
                          <a14:foregroundMark x1="65778" y1="5333" x2="65778" y2="5333"/>
                          <a14:foregroundMark x1="77333" y1="16444" x2="77333" y2="16444"/>
                          <a14:foregroundMark x1="88444" y1="28000" x2="88444" y2="28000"/>
                          <a14:foregroundMark x1="56000" y1="92000" x2="56000" y2="92000"/>
                          <a14:foregroundMark x1="54667" y1="98222" x2="54667" y2="98222"/>
                          <a14:foregroundMark x1="49333" y1="6222" x2="49333" y2="6222"/>
                          <a14:foregroundMark x1="47556" y1="44889" x2="47556" y2="44889"/>
                          <a14:backgroundMark x1="32000" y1="42667" x2="33333" y2="57333"/>
                          <a14:backgroundMark x1="30667" y1="40889" x2="52444" y2="28444"/>
                          <a14:backgroundMark x1="53333" y1="26667" x2="68889" y2="36444"/>
                          <a14:backgroundMark x1="69333" y1="36444" x2="71556" y2="61778"/>
                          <a14:backgroundMark x1="35111" y1="56000" x2="45333" y2="77778"/>
                          <a14:backgroundMark x1="50667" y1="48444" x2="50667" y2="48444"/>
                          <a14:backgroundMark x1="44889" y1="42667" x2="44889" y2="42667"/>
                          <a14:backgroundMark x1="50222" y1="40000" x2="50222" y2="40000"/>
                          <a14:backgroundMark x1="58667" y1="32444" x2="58667" y2="32444"/>
                          <a14:backgroundMark x1="60889" y1="25778" x2="60889" y2="25778"/>
                          <a14:backgroundMark x1="73778" y1="54222" x2="73778" y2="54222"/>
                          <a14:backgroundMark x1="58222" y1="47111" x2="58222" y2="47111"/>
                          <a14:backgroundMark x1="44000" y1="47111" x2="44889" y2="51556"/>
                          <a14:backgroundMark x1="50222" y1="54222" x2="54667" y2="52444"/>
                          <a14:backgroundMark x1="31111" y1="34667" x2="39556" y2="24889"/>
                          <a14:backgroundMark x1="67111" y1="54667" x2="57333" y2="773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688" y="5830192"/>
              <a:ext cx="862906" cy="862906"/>
            </a:xfrm>
            <a:prstGeom prst="rect">
              <a:avLst/>
            </a:prstGeom>
            <a:ln>
              <a:noFill/>
            </a:ln>
          </p:spPr>
        </p:pic>
        <p:sp>
          <p:nvSpPr>
            <p:cNvPr id="38" name="Elipse 37"/>
            <p:cNvSpPr/>
            <p:nvPr/>
          </p:nvSpPr>
          <p:spPr>
            <a:xfrm>
              <a:off x="559138" y="5758366"/>
              <a:ext cx="980006" cy="992534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pic>
        <p:nvPicPr>
          <p:cNvPr id="40" name="Imagem 39"/>
          <p:cNvPicPr>
            <a:picLocks noChangeAspect="1"/>
          </p:cNvPicPr>
          <p:nvPr/>
        </p:nvPicPr>
        <p:blipFill rotWithShape="1">
          <a:blip r:embed="rId8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2304" b="36951" l="25566" r="38549">
                        <a14:foregroundMark x1="29095" y1="30959" x2="29095" y2="30959"/>
                        <a14:foregroundMark x1="31225" y1="29694" x2="31225" y2="2969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274" t="22616" r="60859" b="62735"/>
          <a:stretch/>
        </p:blipFill>
        <p:spPr>
          <a:xfrm>
            <a:off x="92811" y="364436"/>
            <a:ext cx="882000" cy="869029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CaixaDeTexto 44"/>
          <p:cNvSpPr txBox="1"/>
          <p:nvPr/>
        </p:nvSpPr>
        <p:spPr>
          <a:xfrm rot="18377182">
            <a:off x="849979" y="3575253"/>
            <a:ext cx="940333" cy="36933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pt-BR" b="1" dirty="0">
                <a:solidFill>
                  <a:srgbClr val="181818"/>
                </a:solidFill>
                <a:latin typeface="Trebuchet MS" panose="020B0603020202020204" pitchFamily="34" charset="0"/>
              </a:rPr>
              <a:t>DADOS</a:t>
            </a:r>
          </a:p>
        </p:txBody>
      </p:sp>
      <p:sp>
        <p:nvSpPr>
          <p:cNvPr id="73" name="CaixaDeTexto 72"/>
          <p:cNvSpPr txBox="1"/>
          <p:nvPr/>
        </p:nvSpPr>
        <p:spPr>
          <a:xfrm>
            <a:off x="3164230" y="3806264"/>
            <a:ext cx="3615983" cy="3804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b="1" dirty="0">
              <a:solidFill>
                <a:srgbClr val="DEDEDE"/>
              </a:solidFill>
            </a:endParaRPr>
          </a:p>
        </p:txBody>
      </p:sp>
      <p:sp>
        <p:nvSpPr>
          <p:cNvPr id="77" name="CaixaDeTexto 76"/>
          <p:cNvSpPr txBox="1"/>
          <p:nvPr/>
        </p:nvSpPr>
        <p:spPr>
          <a:xfrm>
            <a:off x="1635009" y="17827"/>
            <a:ext cx="6343867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rgbClr val="DEDEDE"/>
                </a:solidFill>
              </a:rPr>
              <a:t>Distribuição dos dados por colunas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750069" y="722537"/>
            <a:ext cx="7058980" cy="4000621"/>
          </a:xfrm>
          <a:prstGeom prst="rect">
            <a:avLst/>
          </a:prstGeom>
        </p:spPr>
      </p:pic>
      <p:grpSp>
        <p:nvGrpSpPr>
          <p:cNvPr id="50" name="Agrupar 49"/>
          <p:cNvGrpSpPr/>
          <p:nvPr/>
        </p:nvGrpSpPr>
        <p:grpSpPr>
          <a:xfrm>
            <a:off x="9141005" y="1415385"/>
            <a:ext cx="2905431" cy="1569661"/>
            <a:chOff x="8846038" y="1307871"/>
            <a:chExt cx="2905431" cy="1569661"/>
          </a:xfrm>
        </p:grpSpPr>
        <p:sp>
          <p:nvSpPr>
            <p:cNvPr id="53" name="Retângulo 52"/>
            <p:cNvSpPr/>
            <p:nvPr/>
          </p:nvSpPr>
          <p:spPr>
            <a:xfrm>
              <a:off x="8846038" y="1677203"/>
              <a:ext cx="2539718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pt-BR" dirty="0">
                  <a:solidFill>
                    <a:srgbClr val="DEDEDE"/>
                  </a:solidFill>
                </a:rPr>
                <a:t>Áreas em branco indicam a ausência de dados nas colunas referenciadas, ou seja, valores nulos.</a:t>
              </a:r>
            </a:p>
          </p:txBody>
        </p:sp>
        <p:sp>
          <p:nvSpPr>
            <p:cNvPr id="54" name="CaixaDeTexto 53"/>
            <p:cNvSpPr txBox="1"/>
            <p:nvPr/>
          </p:nvSpPr>
          <p:spPr>
            <a:xfrm>
              <a:off x="8846038" y="1307871"/>
              <a:ext cx="29054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b="1" dirty="0">
                  <a:solidFill>
                    <a:schemeClr val="bg1">
                      <a:lumMod val="95000"/>
                    </a:schemeClr>
                  </a:solidFill>
                  <a:effectLst>
                    <a:glow rad="190500">
                      <a:srgbClr val="383838"/>
                    </a:glow>
                  </a:effectLst>
                </a:rPr>
                <a:t>Como  Interpretar?</a:t>
              </a:r>
            </a:p>
          </p:txBody>
        </p:sp>
      </p:grpSp>
      <p:pic>
        <p:nvPicPr>
          <p:cNvPr id="55" name="Imagem 54"/>
          <p:cNvPicPr>
            <a:picLocks noChangeAspect="1"/>
          </p:cNvPicPr>
          <p:nvPr/>
        </p:nvPicPr>
        <p:blipFill rotWithShape="1">
          <a:blip r:embed="rId15" cstate="print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564" t="-1604" r="14089" b="29082"/>
          <a:stretch/>
        </p:blipFill>
        <p:spPr>
          <a:xfrm flipH="1">
            <a:off x="4454138" y="4895845"/>
            <a:ext cx="628529" cy="572999"/>
          </a:xfrm>
          <a:prstGeom prst="rect">
            <a:avLst/>
          </a:prstGeom>
        </p:spPr>
      </p:pic>
      <p:cxnSp>
        <p:nvCxnSpPr>
          <p:cNvPr id="59" name="Conector reto 58"/>
          <p:cNvCxnSpPr/>
          <p:nvPr/>
        </p:nvCxnSpPr>
        <p:spPr>
          <a:xfrm>
            <a:off x="4867670" y="5332859"/>
            <a:ext cx="0" cy="21216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tângulo 61"/>
          <p:cNvSpPr/>
          <p:nvPr/>
        </p:nvSpPr>
        <p:spPr>
          <a:xfrm>
            <a:off x="9163746" y="3799440"/>
            <a:ext cx="292018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>
                <a:solidFill>
                  <a:srgbClr val="DEDEDE"/>
                </a:solidFill>
              </a:rPr>
              <a:t>1 - Remoção de linhas onde Altura, Peso, Idade e </a:t>
            </a:r>
            <a:r>
              <a:rPr lang="pt-BR" dirty="0" err="1">
                <a:solidFill>
                  <a:srgbClr val="DEDEDE"/>
                </a:solidFill>
              </a:rPr>
              <a:t>Stance</a:t>
            </a:r>
            <a:r>
              <a:rPr lang="pt-BR" dirty="0">
                <a:solidFill>
                  <a:srgbClr val="DEDEDE"/>
                </a:solidFill>
              </a:rPr>
              <a:t> são nulos.</a:t>
            </a:r>
          </a:p>
        </p:txBody>
      </p:sp>
      <p:sp>
        <p:nvSpPr>
          <p:cNvPr id="69" name="CaixaDeTexto 68"/>
          <p:cNvSpPr txBox="1"/>
          <p:nvPr/>
        </p:nvSpPr>
        <p:spPr>
          <a:xfrm>
            <a:off x="9186561" y="3464673"/>
            <a:ext cx="2905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bg1">
                    <a:lumMod val="95000"/>
                  </a:schemeClr>
                </a:solidFill>
                <a:effectLst>
                  <a:glow rad="190500">
                    <a:srgbClr val="383838"/>
                  </a:glow>
                </a:effectLst>
              </a:rPr>
              <a:t>Ações pós - análise:</a:t>
            </a:r>
          </a:p>
        </p:txBody>
      </p:sp>
      <p:grpSp>
        <p:nvGrpSpPr>
          <p:cNvPr id="114" name="Agrupar 113"/>
          <p:cNvGrpSpPr/>
          <p:nvPr/>
        </p:nvGrpSpPr>
        <p:grpSpPr>
          <a:xfrm>
            <a:off x="4606177" y="1363275"/>
            <a:ext cx="3448075" cy="3310237"/>
            <a:chOff x="4606177" y="1363275"/>
            <a:chExt cx="3448075" cy="3310237"/>
          </a:xfrm>
        </p:grpSpPr>
        <p:grpSp>
          <p:nvGrpSpPr>
            <p:cNvPr id="113" name="Agrupar 112"/>
            <p:cNvGrpSpPr/>
            <p:nvPr/>
          </p:nvGrpSpPr>
          <p:grpSpPr>
            <a:xfrm>
              <a:off x="4606177" y="1363275"/>
              <a:ext cx="3311420" cy="3310237"/>
              <a:chOff x="4606177" y="1363275"/>
              <a:chExt cx="3311420" cy="3310237"/>
            </a:xfrm>
          </p:grpSpPr>
          <p:sp>
            <p:nvSpPr>
              <p:cNvPr id="70" name="Retângulo 69"/>
              <p:cNvSpPr/>
              <p:nvPr/>
            </p:nvSpPr>
            <p:spPr>
              <a:xfrm>
                <a:off x="7267390" y="1363275"/>
                <a:ext cx="133761" cy="3310237"/>
              </a:xfrm>
              <a:prstGeom prst="rect">
                <a:avLst/>
              </a:prstGeom>
              <a:noFill/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2" name="Retângulo 71"/>
              <p:cNvSpPr/>
              <p:nvPr/>
            </p:nvSpPr>
            <p:spPr>
              <a:xfrm>
                <a:off x="4606177" y="1363275"/>
                <a:ext cx="133761" cy="3310237"/>
              </a:xfrm>
              <a:prstGeom prst="rect">
                <a:avLst/>
              </a:prstGeom>
              <a:noFill/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6" name="Retângulo 75"/>
              <p:cNvSpPr/>
              <p:nvPr/>
            </p:nvSpPr>
            <p:spPr>
              <a:xfrm>
                <a:off x="7783836" y="1363275"/>
                <a:ext cx="133761" cy="3310237"/>
              </a:xfrm>
              <a:prstGeom prst="rect">
                <a:avLst/>
              </a:prstGeom>
              <a:noFill/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78" name="Retângulo 77"/>
            <p:cNvSpPr/>
            <p:nvPr/>
          </p:nvSpPr>
          <p:spPr>
            <a:xfrm>
              <a:off x="7920491" y="1363275"/>
              <a:ext cx="133761" cy="3310237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2" name="CaixaDeTexto 11"/>
          <p:cNvSpPr txBox="1"/>
          <p:nvPr/>
        </p:nvSpPr>
        <p:spPr>
          <a:xfrm>
            <a:off x="9186561" y="3834005"/>
            <a:ext cx="2740089" cy="1754326"/>
          </a:xfrm>
          <a:prstGeom prst="rect">
            <a:avLst/>
          </a:prstGeom>
          <a:solidFill>
            <a:srgbClr val="C10221"/>
          </a:solidFill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DEDEDE"/>
                </a:solidFill>
              </a:rPr>
              <a:t>2- </a:t>
            </a:r>
            <a:r>
              <a:rPr lang="pt-BR" dirty="0" err="1">
                <a:solidFill>
                  <a:srgbClr val="DEDEDE"/>
                </a:solidFill>
              </a:rPr>
              <a:t>Remoçao</a:t>
            </a:r>
            <a:r>
              <a:rPr lang="pt-BR" dirty="0">
                <a:solidFill>
                  <a:srgbClr val="DEDEDE"/>
                </a:solidFill>
              </a:rPr>
              <a:t> das colunas, </a:t>
            </a:r>
            <a:r>
              <a:rPr lang="pt-BR" dirty="0" err="1">
                <a:solidFill>
                  <a:srgbClr val="DEDEDE"/>
                </a:solidFill>
              </a:rPr>
              <a:t>avg_DISTANCE_att</a:t>
            </a:r>
            <a:r>
              <a:rPr lang="pt-BR" dirty="0">
                <a:solidFill>
                  <a:srgbClr val="DEDEDE"/>
                </a:solidFill>
              </a:rPr>
              <a:t>, </a:t>
            </a:r>
            <a:r>
              <a:rPr lang="pt-BR" dirty="0" err="1">
                <a:solidFill>
                  <a:srgbClr val="DEDEDE"/>
                </a:solidFill>
              </a:rPr>
              <a:t>avg_DISTANCE_landed</a:t>
            </a:r>
            <a:r>
              <a:rPr lang="pt-BR" dirty="0">
                <a:solidFill>
                  <a:srgbClr val="DEDEDE"/>
                </a:solidFill>
              </a:rPr>
              <a:t>, </a:t>
            </a:r>
            <a:r>
              <a:rPr lang="pt-BR" dirty="0" err="1">
                <a:solidFill>
                  <a:srgbClr val="DEDEDE"/>
                </a:solidFill>
              </a:rPr>
              <a:t>avg_SIG_STR_att</a:t>
            </a:r>
            <a:r>
              <a:rPr lang="pt-BR" dirty="0">
                <a:solidFill>
                  <a:srgbClr val="DEDEDE"/>
                </a:solidFill>
              </a:rPr>
              <a:t>, pois a quantidade de nulos é muito grande</a:t>
            </a:r>
            <a:endParaRPr lang="pt-BR" dirty="0"/>
          </a:p>
        </p:txBody>
      </p:sp>
      <p:grpSp>
        <p:nvGrpSpPr>
          <p:cNvPr id="115" name="Agrupar 114"/>
          <p:cNvGrpSpPr/>
          <p:nvPr/>
        </p:nvGrpSpPr>
        <p:grpSpPr>
          <a:xfrm>
            <a:off x="2465627" y="1363275"/>
            <a:ext cx="3067186" cy="3310237"/>
            <a:chOff x="2465627" y="1363275"/>
            <a:chExt cx="3067186" cy="3310237"/>
          </a:xfrm>
        </p:grpSpPr>
        <p:sp>
          <p:nvSpPr>
            <p:cNvPr id="79" name="Retângulo 78"/>
            <p:cNvSpPr/>
            <p:nvPr/>
          </p:nvSpPr>
          <p:spPr>
            <a:xfrm>
              <a:off x="2465627" y="1363275"/>
              <a:ext cx="133761" cy="3310237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0" name="Retângulo 79"/>
            <p:cNvSpPr/>
            <p:nvPr/>
          </p:nvSpPr>
          <p:spPr>
            <a:xfrm>
              <a:off x="2604087" y="1363275"/>
              <a:ext cx="133761" cy="3310237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1" name="Retângulo 80"/>
            <p:cNvSpPr/>
            <p:nvPr/>
          </p:nvSpPr>
          <p:spPr>
            <a:xfrm>
              <a:off x="2741772" y="1363275"/>
              <a:ext cx="133761" cy="3310237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2" name="Retângulo 81"/>
            <p:cNvSpPr/>
            <p:nvPr/>
          </p:nvSpPr>
          <p:spPr>
            <a:xfrm>
              <a:off x="5122907" y="1363275"/>
              <a:ext cx="133761" cy="3310237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3" name="Retângulo 82"/>
            <p:cNvSpPr/>
            <p:nvPr/>
          </p:nvSpPr>
          <p:spPr>
            <a:xfrm>
              <a:off x="5261367" y="1363275"/>
              <a:ext cx="133761" cy="3310237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4" name="Retângulo 83"/>
            <p:cNvSpPr/>
            <p:nvPr/>
          </p:nvSpPr>
          <p:spPr>
            <a:xfrm>
              <a:off x="5399052" y="1363275"/>
              <a:ext cx="133761" cy="3310237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03" name="Agrupar 102"/>
          <p:cNvGrpSpPr/>
          <p:nvPr/>
        </p:nvGrpSpPr>
        <p:grpSpPr>
          <a:xfrm>
            <a:off x="1814693" y="5963495"/>
            <a:ext cx="6994356" cy="649061"/>
            <a:chOff x="1814693" y="5963495"/>
            <a:chExt cx="6994356" cy="649061"/>
          </a:xfrm>
        </p:grpSpPr>
        <p:sp>
          <p:nvSpPr>
            <p:cNvPr id="86" name="CaixaDeTexto 85"/>
            <p:cNvSpPr txBox="1"/>
            <p:nvPr/>
          </p:nvSpPr>
          <p:spPr>
            <a:xfrm>
              <a:off x="1814693" y="5963495"/>
              <a:ext cx="122778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 dirty="0" err="1"/>
                <a:t>R_Reach_cms</a:t>
              </a:r>
              <a:endParaRPr lang="pt-BR" sz="1400" dirty="0"/>
            </a:p>
          </p:txBody>
        </p:sp>
        <p:pic>
          <p:nvPicPr>
            <p:cNvPr id="87" name="Imagem 86"/>
            <p:cNvPicPr>
              <a:picLocks noChangeAspect="1"/>
            </p:cNvPicPr>
            <p:nvPr/>
          </p:nvPicPr>
          <p:blipFill rotWithShape="1">
            <a:blip r:embed="rId14"/>
            <a:srcRect l="81441" t="15516" r="16154" b="1486"/>
            <a:stretch/>
          </p:blipFill>
          <p:spPr>
            <a:xfrm rot="16200000">
              <a:off x="5133050" y="2936557"/>
              <a:ext cx="357642" cy="6994356"/>
            </a:xfrm>
            <a:prstGeom prst="rect">
              <a:avLst/>
            </a:prstGeom>
          </p:spPr>
        </p:pic>
      </p:grpSp>
      <p:cxnSp>
        <p:nvCxnSpPr>
          <p:cNvPr id="89" name="Conector reto 88"/>
          <p:cNvCxnSpPr/>
          <p:nvPr/>
        </p:nvCxnSpPr>
        <p:spPr>
          <a:xfrm>
            <a:off x="4991868" y="5314250"/>
            <a:ext cx="13595" cy="89678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ector reto 91"/>
          <p:cNvCxnSpPr/>
          <p:nvPr/>
        </p:nvCxnSpPr>
        <p:spPr>
          <a:xfrm flipH="1">
            <a:off x="4867670" y="4673512"/>
            <a:ext cx="52425" cy="282211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ector reto 96"/>
          <p:cNvCxnSpPr/>
          <p:nvPr/>
        </p:nvCxnSpPr>
        <p:spPr>
          <a:xfrm flipH="1">
            <a:off x="5005463" y="4634630"/>
            <a:ext cx="2610362" cy="415352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2" name="Agrupar 101"/>
          <p:cNvGrpSpPr/>
          <p:nvPr/>
        </p:nvGrpSpPr>
        <p:grpSpPr>
          <a:xfrm>
            <a:off x="1814693" y="5237242"/>
            <a:ext cx="6994356" cy="667646"/>
            <a:chOff x="1814693" y="5237242"/>
            <a:chExt cx="6994356" cy="667646"/>
          </a:xfrm>
        </p:grpSpPr>
        <p:pic>
          <p:nvPicPr>
            <p:cNvPr id="56" name="Imagem 55"/>
            <p:cNvPicPr>
              <a:picLocks noChangeAspect="1"/>
            </p:cNvPicPr>
            <p:nvPr/>
          </p:nvPicPr>
          <p:blipFill rotWithShape="1">
            <a:blip r:embed="rId14"/>
            <a:srcRect l="44003" t="15852" r="53773" b="1645"/>
            <a:stretch/>
          </p:blipFill>
          <p:spPr>
            <a:xfrm rot="16200000">
              <a:off x="5148689" y="2244529"/>
              <a:ext cx="332405" cy="6988314"/>
            </a:xfrm>
            <a:prstGeom prst="rect">
              <a:avLst/>
            </a:prstGeom>
          </p:spPr>
        </p:pic>
        <p:sp>
          <p:nvSpPr>
            <p:cNvPr id="60" name="CaixaDeTexto 59"/>
            <p:cNvSpPr txBox="1"/>
            <p:nvPr/>
          </p:nvSpPr>
          <p:spPr>
            <a:xfrm>
              <a:off x="1814693" y="5237242"/>
              <a:ext cx="122778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 dirty="0" err="1"/>
                <a:t>B_Reach_cms</a:t>
              </a:r>
              <a:endParaRPr lang="pt-BR" sz="1400" dirty="0"/>
            </a:p>
          </p:txBody>
        </p:sp>
      </p:grpSp>
      <p:sp>
        <p:nvSpPr>
          <p:cNvPr id="123" name="CaixaDeTexto 122"/>
          <p:cNvSpPr txBox="1"/>
          <p:nvPr/>
        </p:nvSpPr>
        <p:spPr>
          <a:xfrm>
            <a:off x="9177074" y="3842077"/>
            <a:ext cx="2813734" cy="2308324"/>
          </a:xfrm>
          <a:prstGeom prst="rect">
            <a:avLst/>
          </a:prstGeom>
          <a:solidFill>
            <a:srgbClr val="C10221"/>
          </a:solidFill>
        </p:spPr>
        <p:txBody>
          <a:bodyPr wrap="square" rtlCol="0">
            <a:spAutoFit/>
          </a:bodyPr>
          <a:lstStyle/>
          <a:p>
            <a:r>
              <a:rPr lang="pt-BR" dirty="0"/>
              <a:t> </a:t>
            </a:r>
          </a:p>
          <a:p>
            <a:r>
              <a:rPr lang="pt-BR" dirty="0"/>
              <a:t> </a:t>
            </a:r>
          </a:p>
          <a:p>
            <a:r>
              <a:rPr lang="pt-BR" dirty="0"/>
              <a:t> </a:t>
            </a:r>
          </a:p>
          <a:p>
            <a:r>
              <a:rPr lang="pt-BR" dirty="0"/>
              <a:t> </a:t>
            </a:r>
          </a:p>
          <a:p>
            <a:r>
              <a:rPr lang="pt-BR" dirty="0"/>
              <a:t> </a:t>
            </a:r>
          </a:p>
          <a:p>
            <a:r>
              <a:rPr lang="pt-BR" dirty="0"/>
              <a:t> </a:t>
            </a:r>
          </a:p>
          <a:p>
            <a:r>
              <a:rPr lang="pt-BR" dirty="0"/>
              <a:t>  </a:t>
            </a:r>
          </a:p>
          <a:p>
            <a:endParaRPr lang="pt-BR" dirty="0"/>
          </a:p>
        </p:txBody>
      </p:sp>
      <p:sp>
        <p:nvSpPr>
          <p:cNvPr id="122" name="CaixaDeTexto 121"/>
          <p:cNvSpPr txBox="1"/>
          <p:nvPr/>
        </p:nvSpPr>
        <p:spPr>
          <a:xfrm>
            <a:off x="9174753" y="3834005"/>
            <a:ext cx="2740089" cy="2031325"/>
          </a:xfrm>
          <a:prstGeom prst="rect">
            <a:avLst/>
          </a:prstGeom>
          <a:solidFill>
            <a:srgbClr val="C10221"/>
          </a:solidFill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DEDEDE"/>
                </a:solidFill>
              </a:rPr>
              <a:t>3 – Como a envergadura é um dado muito relevante não fizemos remoções. Seguimos uma outra abordagem, que será explicada a seguir no próximo slide</a:t>
            </a:r>
            <a:endParaRPr lang="pt-BR" dirty="0"/>
          </a:p>
        </p:txBody>
      </p:sp>
      <p:grpSp>
        <p:nvGrpSpPr>
          <p:cNvPr id="71" name="Agrupar 68">
            <a:extLst>
              <a:ext uri="{FF2B5EF4-FFF2-40B4-BE49-F238E27FC236}">
                <a16:creationId xmlns:a16="http://schemas.microsoft.com/office/drawing/2014/main" id="{829B5EE2-84ED-46D9-8ABB-73E5203FCB0A}"/>
              </a:ext>
            </a:extLst>
          </p:cNvPr>
          <p:cNvGrpSpPr/>
          <p:nvPr/>
        </p:nvGrpSpPr>
        <p:grpSpPr>
          <a:xfrm>
            <a:off x="519728" y="2987319"/>
            <a:ext cx="756000" cy="756000"/>
            <a:chOff x="258886" y="2914883"/>
            <a:chExt cx="980006" cy="992534"/>
          </a:xfrm>
        </p:grpSpPr>
        <p:sp>
          <p:nvSpPr>
            <p:cNvPr id="85" name="Elipse 69">
              <a:extLst>
                <a:ext uri="{FF2B5EF4-FFF2-40B4-BE49-F238E27FC236}">
                  <a16:creationId xmlns:a16="http://schemas.microsoft.com/office/drawing/2014/main" id="{0901E031-3D4D-43CF-A93A-01731B56CFD4}"/>
                </a:ext>
              </a:extLst>
            </p:cNvPr>
            <p:cNvSpPr/>
            <p:nvPr/>
          </p:nvSpPr>
          <p:spPr>
            <a:xfrm>
              <a:off x="258886" y="2914883"/>
              <a:ext cx="980006" cy="992534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88" name="Imagem 70">
              <a:extLst>
                <a:ext uri="{FF2B5EF4-FFF2-40B4-BE49-F238E27FC236}">
                  <a16:creationId xmlns:a16="http://schemas.microsoft.com/office/drawing/2014/main" id="{0EEE2091-441E-4EE6-B7A2-5D190AAFB7E4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ackgroundRemoval t="0" b="92784" l="0" r="100000">
                          <a14:foregroundMark x1="13158" y1="41237" x2="13158" y2="41237"/>
                          <a14:foregroundMark x1="13158" y1="57732" x2="13158" y2="57732"/>
                          <a14:foregroundMark x1="13158" y1="74227" x2="13158" y2="74227"/>
                          <a14:foregroundMark x1="22368" y1="70103" x2="22368" y2="70103"/>
                          <a14:backgroundMark x1="48684" y1="19588" x2="48684" y2="19588"/>
                          <a14:backgroundMark x1="71053" y1="45361" x2="71053" y2="45361"/>
                          <a14:backgroundMark x1="63158" y1="63918" x2="63158" y2="63918"/>
                          <a14:backgroundMark x1="53947" y1="82474" x2="53947" y2="82474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09148" y="2941945"/>
              <a:ext cx="723900" cy="923925"/>
            </a:xfrm>
            <a:prstGeom prst="rect">
              <a:avLst/>
            </a:prstGeom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324659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7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75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250"/>
                            </p:stCondLst>
                            <p:childTnLst>
                              <p:par>
                                <p:cTn id="37" presetID="17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7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7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7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7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000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000"/>
                            </p:stCondLst>
                            <p:childTnLst>
                              <p:par>
                                <p:cTn id="47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1000" tmFilter="0, 0; .2, .5; .8, .5; 1, 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9" dur="500" autoRev="1" fill="hold"/>
                                        <p:tgtEl>
                                          <p:spTgt spid="5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000"/>
                            </p:stCondLst>
                            <p:childTnLst>
                              <p:par>
                                <p:cTn id="51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75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75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75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75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3750"/>
                            </p:stCondLst>
                            <p:childTnLst>
                              <p:par>
                                <p:cTn id="58" presetID="17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75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75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75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75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4500"/>
                            </p:stCondLst>
                            <p:childTnLst>
                              <p:par>
                                <p:cTn id="6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4500"/>
                            </p:stCondLst>
                            <p:childTnLst>
                              <p:par>
                                <p:cTn id="68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1000" tmFilter="0, 0; .2, .5; .8, .5; 1, 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0" dur="500" autoRev="1" fill="hold"/>
                                        <p:tgtEl>
                                          <p:spTgt spid="8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  <p:bldP spid="62" grpId="0"/>
      <p:bldP spid="69" grpId="0"/>
      <p:bldP spid="12" grpId="1" animBg="1"/>
      <p:bldP spid="123" grpId="0" animBg="1"/>
      <p:bldP spid="12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102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Forma Livre 38"/>
          <p:cNvSpPr/>
          <p:nvPr/>
        </p:nvSpPr>
        <p:spPr>
          <a:xfrm rot="10800000">
            <a:off x="-485055" y="-3474752"/>
            <a:ext cx="1542197" cy="13669107"/>
          </a:xfrm>
          <a:custGeom>
            <a:avLst/>
            <a:gdLst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91931 w 1542197"/>
              <a:gd name="connsiteY2" fmla="*/ 7785715 h 13669107"/>
              <a:gd name="connsiteX3" fmla="*/ 717450 w 1542197"/>
              <a:gd name="connsiteY3" fmla="*/ 6834554 h 13669107"/>
              <a:gd name="connsiteX4" fmla="*/ 91637 w 1542197"/>
              <a:gd name="connsiteY4" fmla="*/ 5883393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91931 w 1542197"/>
              <a:gd name="connsiteY2" fmla="*/ 7785715 h 13669107"/>
              <a:gd name="connsiteX3" fmla="*/ 717450 w 1542197"/>
              <a:gd name="connsiteY3" fmla="*/ 6834554 h 13669107"/>
              <a:gd name="connsiteX4" fmla="*/ 91637 w 1542197"/>
              <a:gd name="connsiteY4" fmla="*/ 5883393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91931 w 1542197"/>
              <a:gd name="connsiteY2" fmla="*/ 7785715 h 13669107"/>
              <a:gd name="connsiteX3" fmla="*/ 717450 w 1542197"/>
              <a:gd name="connsiteY3" fmla="*/ 6834554 h 13669107"/>
              <a:gd name="connsiteX4" fmla="*/ 91637 w 1542197"/>
              <a:gd name="connsiteY4" fmla="*/ 5883393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65953 w 1542197"/>
              <a:gd name="connsiteY2" fmla="*/ 7770129 h 13669107"/>
              <a:gd name="connsiteX3" fmla="*/ 717450 w 1542197"/>
              <a:gd name="connsiteY3" fmla="*/ 6834554 h 13669107"/>
              <a:gd name="connsiteX4" fmla="*/ 91637 w 1542197"/>
              <a:gd name="connsiteY4" fmla="*/ 5883393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65953 w 1542197"/>
              <a:gd name="connsiteY2" fmla="*/ 7770129 h 13669107"/>
              <a:gd name="connsiteX3" fmla="*/ 717450 w 1542197"/>
              <a:gd name="connsiteY3" fmla="*/ 6834554 h 13669107"/>
              <a:gd name="connsiteX4" fmla="*/ 55269 w 1542197"/>
              <a:gd name="connsiteY4" fmla="*/ 5873002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65953 w 1542197"/>
              <a:gd name="connsiteY2" fmla="*/ 7770129 h 13669107"/>
              <a:gd name="connsiteX3" fmla="*/ 629127 w 1542197"/>
              <a:gd name="connsiteY3" fmla="*/ 6829359 h 13669107"/>
              <a:gd name="connsiteX4" fmla="*/ 55269 w 1542197"/>
              <a:gd name="connsiteY4" fmla="*/ 5873002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65953 w 1542197"/>
              <a:gd name="connsiteY2" fmla="*/ 7770129 h 13669107"/>
              <a:gd name="connsiteX3" fmla="*/ 629127 w 1542197"/>
              <a:gd name="connsiteY3" fmla="*/ 6829359 h 13669107"/>
              <a:gd name="connsiteX4" fmla="*/ 55269 w 1542197"/>
              <a:gd name="connsiteY4" fmla="*/ 5873002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65953 w 1542197"/>
              <a:gd name="connsiteY2" fmla="*/ 7770129 h 13669107"/>
              <a:gd name="connsiteX3" fmla="*/ 629127 w 1542197"/>
              <a:gd name="connsiteY3" fmla="*/ 6829359 h 13669107"/>
              <a:gd name="connsiteX4" fmla="*/ 55269 w 1542197"/>
              <a:gd name="connsiteY4" fmla="*/ 5873002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65953 w 1542197"/>
              <a:gd name="connsiteY2" fmla="*/ 7770129 h 13669107"/>
              <a:gd name="connsiteX3" fmla="*/ 629127 w 1542197"/>
              <a:gd name="connsiteY3" fmla="*/ 6829359 h 13669107"/>
              <a:gd name="connsiteX4" fmla="*/ 55269 w 1542197"/>
              <a:gd name="connsiteY4" fmla="*/ 5873002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65953 w 1542197"/>
              <a:gd name="connsiteY2" fmla="*/ 7770129 h 13669107"/>
              <a:gd name="connsiteX3" fmla="*/ 629127 w 1542197"/>
              <a:gd name="connsiteY3" fmla="*/ 6829359 h 13669107"/>
              <a:gd name="connsiteX4" fmla="*/ 13706 w 1542197"/>
              <a:gd name="connsiteY4" fmla="*/ 5878198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3607 w 1542197"/>
              <a:gd name="connsiteY2" fmla="*/ 7764933 h 13669107"/>
              <a:gd name="connsiteX3" fmla="*/ 629127 w 1542197"/>
              <a:gd name="connsiteY3" fmla="*/ 6829359 h 13669107"/>
              <a:gd name="connsiteX4" fmla="*/ 13706 w 1542197"/>
              <a:gd name="connsiteY4" fmla="*/ 5878198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3607 w 1542197"/>
              <a:gd name="connsiteY2" fmla="*/ 7764933 h 13669107"/>
              <a:gd name="connsiteX3" fmla="*/ 629127 w 1542197"/>
              <a:gd name="connsiteY3" fmla="*/ 6829359 h 13669107"/>
              <a:gd name="connsiteX4" fmla="*/ 13706 w 1542197"/>
              <a:gd name="connsiteY4" fmla="*/ 5878198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3607 w 1542197"/>
              <a:gd name="connsiteY2" fmla="*/ 7764933 h 13669107"/>
              <a:gd name="connsiteX3" fmla="*/ 629127 w 1542197"/>
              <a:gd name="connsiteY3" fmla="*/ 6829359 h 13669107"/>
              <a:gd name="connsiteX4" fmla="*/ 13706 w 1542197"/>
              <a:gd name="connsiteY4" fmla="*/ 5878198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3607 w 1542197"/>
              <a:gd name="connsiteY2" fmla="*/ 7764933 h 13669107"/>
              <a:gd name="connsiteX3" fmla="*/ 629127 w 1542197"/>
              <a:gd name="connsiteY3" fmla="*/ 6829359 h 13669107"/>
              <a:gd name="connsiteX4" fmla="*/ 13706 w 1542197"/>
              <a:gd name="connsiteY4" fmla="*/ 5878198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42197" h="13669107">
                <a:moveTo>
                  <a:pt x="0" y="13669107"/>
                </a:moveTo>
                <a:lnTo>
                  <a:pt x="0" y="7903176"/>
                </a:lnTo>
                <a:cubicBezTo>
                  <a:pt x="1202" y="7857095"/>
                  <a:pt x="2405" y="7811014"/>
                  <a:pt x="3607" y="7764933"/>
                </a:cubicBezTo>
                <a:cubicBezTo>
                  <a:pt x="4570" y="7424461"/>
                  <a:pt x="622249" y="7499121"/>
                  <a:pt x="629127" y="6829359"/>
                </a:cubicBezTo>
                <a:cubicBezTo>
                  <a:pt x="636005" y="6159597"/>
                  <a:pt x="2999" y="6343361"/>
                  <a:pt x="13706" y="5878198"/>
                </a:cubicBezTo>
                <a:lnTo>
                  <a:pt x="0" y="5765966"/>
                </a:lnTo>
                <a:lnTo>
                  <a:pt x="0" y="0"/>
                </a:lnTo>
                <a:lnTo>
                  <a:pt x="1542197" y="0"/>
                </a:lnTo>
                <a:lnTo>
                  <a:pt x="1542197" y="13669107"/>
                </a:lnTo>
                <a:lnTo>
                  <a:pt x="0" y="13669107"/>
                </a:lnTo>
                <a:close/>
              </a:path>
            </a:pathLst>
          </a:custGeom>
          <a:solidFill>
            <a:srgbClr val="DED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noFill/>
            </a:endParaRPr>
          </a:p>
        </p:txBody>
      </p:sp>
      <p:sp>
        <p:nvSpPr>
          <p:cNvPr id="26" name="Elipse 25"/>
          <p:cNvSpPr/>
          <p:nvPr/>
        </p:nvSpPr>
        <p:spPr>
          <a:xfrm>
            <a:off x="258886" y="4206970"/>
            <a:ext cx="980006" cy="992534"/>
          </a:xfrm>
          <a:prstGeom prst="ellipse">
            <a:avLst/>
          </a:prstGeom>
          <a:noFill/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49" name="Agrupar 48"/>
          <p:cNvGrpSpPr/>
          <p:nvPr/>
        </p:nvGrpSpPr>
        <p:grpSpPr>
          <a:xfrm>
            <a:off x="131539" y="1731450"/>
            <a:ext cx="756000" cy="756000"/>
            <a:chOff x="505539" y="1654211"/>
            <a:chExt cx="1047253" cy="1069712"/>
          </a:xfrm>
        </p:grpSpPr>
        <p:pic>
          <p:nvPicPr>
            <p:cNvPr id="51" name="Imagem 50"/>
            <p:cNvPicPr>
              <a:picLocks noChangeAspect="1"/>
            </p:cNvPicPr>
            <p:nvPr/>
          </p:nvPicPr>
          <p:blipFill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6803" b="92828" l="16318" r="83891">
                          <a14:foregroundMark x1="51674" y1="52869" x2="51674" y2="52869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5539" y="1654211"/>
              <a:ext cx="1033605" cy="1055228"/>
            </a:xfrm>
            <a:prstGeom prst="rect">
              <a:avLst/>
            </a:prstGeom>
            <a:noFill/>
          </p:spPr>
        </p:pic>
        <p:sp>
          <p:nvSpPr>
            <p:cNvPr id="52" name="Elipse 51"/>
            <p:cNvSpPr/>
            <p:nvPr/>
          </p:nvSpPr>
          <p:spPr>
            <a:xfrm>
              <a:off x="572786" y="1731389"/>
              <a:ext cx="980006" cy="992534"/>
            </a:xfrm>
            <a:prstGeom prst="ellipse">
              <a:avLst/>
            </a:prstGeom>
            <a:noFill/>
            <a:ln w="57150">
              <a:solidFill>
                <a:srgbClr val="A9A9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grpSp>
        <p:nvGrpSpPr>
          <p:cNvPr id="63" name="Agrupar 62"/>
          <p:cNvGrpSpPr/>
          <p:nvPr/>
        </p:nvGrpSpPr>
        <p:grpSpPr>
          <a:xfrm>
            <a:off x="131539" y="5499057"/>
            <a:ext cx="756000" cy="756000"/>
            <a:chOff x="559138" y="5758366"/>
            <a:chExt cx="980006" cy="992534"/>
          </a:xfrm>
        </p:grpSpPr>
        <p:pic>
          <p:nvPicPr>
            <p:cNvPr id="64" name="Imagem 63"/>
            <p:cNvPicPr>
              <a:picLocks noChangeAspect="1"/>
            </p:cNvPicPr>
            <p:nvPr/>
          </p:nvPicPr>
          <p:blipFill>
            <a:blip r:embed="rId4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100000">
                          <a14:foregroundMark x1="12889" y1="27111" x2="12889" y2="27111"/>
                          <a14:foregroundMark x1="24000" y1="16444" x2="24000" y2="16444"/>
                          <a14:foregroundMark x1="36889" y1="10222" x2="36889" y2="10222"/>
                          <a14:foregroundMark x1="65778" y1="5333" x2="65778" y2="5333"/>
                          <a14:foregroundMark x1="77333" y1="16444" x2="77333" y2="16444"/>
                          <a14:foregroundMark x1="88444" y1="28000" x2="88444" y2="28000"/>
                          <a14:foregroundMark x1="56000" y1="92000" x2="56000" y2="92000"/>
                          <a14:foregroundMark x1="54667" y1="98222" x2="54667" y2="98222"/>
                          <a14:foregroundMark x1="49333" y1="6222" x2="49333" y2="6222"/>
                          <a14:backgroundMark x1="32000" y1="42667" x2="33333" y2="57333"/>
                          <a14:backgroundMark x1="30667" y1="40889" x2="52444" y2="28444"/>
                          <a14:backgroundMark x1="53333" y1="26667" x2="68889" y2="36444"/>
                          <a14:backgroundMark x1="69333" y1="36444" x2="71556" y2="61778"/>
                          <a14:backgroundMark x1="35111" y1="56000" x2="45333" y2="77778"/>
                          <a14:backgroundMark x1="50667" y1="48444" x2="50667" y2="4844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688" y="5830192"/>
              <a:ext cx="862906" cy="862906"/>
            </a:xfrm>
            <a:prstGeom prst="rect">
              <a:avLst/>
            </a:prstGeom>
            <a:ln>
              <a:noFill/>
            </a:ln>
          </p:spPr>
        </p:pic>
        <p:sp>
          <p:nvSpPr>
            <p:cNvPr id="65" name="Elipse 64"/>
            <p:cNvSpPr/>
            <p:nvPr/>
          </p:nvSpPr>
          <p:spPr>
            <a:xfrm>
              <a:off x="559138" y="5758366"/>
              <a:ext cx="980006" cy="992534"/>
            </a:xfrm>
            <a:prstGeom prst="ellipse">
              <a:avLst/>
            </a:prstGeom>
            <a:noFill/>
            <a:ln w="57150">
              <a:solidFill>
                <a:srgbClr val="A9A9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grpSp>
        <p:nvGrpSpPr>
          <p:cNvPr id="66" name="Agrupar 65"/>
          <p:cNvGrpSpPr/>
          <p:nvPr/>
        </p:nvGrpSpPr>
        <p:grpSpPr>
          <a:xfrm>
            <a:off x="131539" y="4243188"/>
            <a:ext cx="756000" cy="756000"/>
            <a:chOff x="266816" y="4206970"/>
            <a:chExt cx="980006" cy="992534"/>
          </a:xfrm>
        </p:grpSpPr>
        <p:pic>
          <p:nvPicPr>
            <p:cNvPr id="67" name="Imagem 66"/>
            <p:cNvPicPr>
              <a:picLocks noChangeAspect="1"/>
            </p:cNvPicPr>
            <p:nvPr/>
          </p:nvPicPr>
          <p:blipFill rotWithShape="1">
            <a:blip r:embed="rId6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35780" b="65596" l="74459" r="100000">
                          <a14:foregroundMark x1="87013" y1="44495" x2="87013" y2="4449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916" t="32477" r="-6031" b="30716"/>
            <a:stretch/>
          </p:blipFill>
          <p:spPr>
            <a:xfrm>
              <a:off x="331177" y="4264035"/>
              <a:ext cx="862719" cy="878404"/>
            </a:xfrm>
            <a:prstGeom prst="rect">
              <a:avLst/>
            </a:prstGeom>
            <a:ln>
              <a:noFill/>
            </a:ln>
          </p:spPr>
        </p:pic>
        <p:sp>
          <p:nvSpPr>
            <p:cNvPr id="68" name="Elipse 67"/>
            <p:cNvSpPr/>
            <p:nvPr/>
          </p:nvSpPr>
          <p:spPr>
            <a:xfrm>
              <a:off x="266816" y="4206970"/>
              <a:ext cx="980006" cy="992534"/>
            </a:xfrm>
            <a:prstGeom prst="ellipse">
              <a:avLst/>
            </a:prstGeom>
            <a:noFill/>
            <a:ln w="57150">
              <a:solidFill>
                <a:srgbClr val="A9A9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pic>
        <p:nvPicPr>
          <p:cNvPr id="20" name="Imagem 19"/>
          <p:cNvPicPr>
            <a:picLocks noChangeAspect="1"/>
          </p:cNvPicPr>
          <p:nvPr/>
        </p:nvPicPr>
        <p:blipFill rotWithShape="1">
          <a:blip r:embed="rId8" cstate="print">
            <a:biLevel thresh="75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2304" b="36951" l="25566" r="38549">
                        <a14:foregroundMark x1="29095" y1="30959" x2="29095" y2="30959"/>
                        <a14:foregroundMark x1="31225" y1="29694" x2="31225" y2="2969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274" t="22616" r="60859" b="62735"/>
          <a:stretch/>
        </p:blipFill>
        <p:spPr>
          <a:xfrm>
            <a:off x="-987725" y="364436"/>
            <a:ext cx="880089" cy="86714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" name="Agrupar 21"/>
          <p:cNvGrpSpPr/>
          <p:nvPr/>
        </p:nvGrpSpPr>
        <p:grpSpPr>
          <a:xfrm>
            <a:off x="-925101" y="1731450"/>
            <a:ext cx="756000" cy="756000"/>
            <a:chOff x="505539" y="1654211"/>
            <a:chExt cx="1047253" cy="1069712"/>
          </a:xfrm>
        </p:grpSpPr>
        <p:pic>
          <p:nvPicPr>
            <p:cNvPr id="23" name="Imagem 22"/>
            <p:cNvPicPr>
              <a:picLocks noChangeAspect="1"/>
            </p:cNvPicPr>
            <p:nvPr/>
          </p:nvPicPr>
          <p:blipFill>
            <a:blip r:embed="rId2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6803" b="92828" l="16318" r="83891">
                          <a14:foregroundMark x1="51674" y1="52869" x2="51674" y2="52869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5539" y="1654211"/>
              <a:ext cx="1033605" cy="105522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" name="Elipse 23"/>
            <p:cNvSpPr/>
            <p:nvPr/>
          </p:nvSpPr>
          <p:spPr>
            <a:xfrm>
              <a:off x="572786" y="1731389"/>
              <a:ext cx="980006" cy="992534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grpSp>
        <p:nvGrpSpPr>
          <p:cNvPr id="30" name="Agrupar 29"/>
          <p:cNvGrpSpPr/>
          <p:nvPr/>
        </p:nvGrpSpPr>
        <p:grpSpPr>
          <a:xfrm>
            <a:off x="-925101" y="2987319"/>
            <a:ext cx="756000" cy="756000"/>
            <a:chOff x="559138" y="3151644"/>
            <a:chExt cx="980006" cy="992534"/>
          </a:xfrm>
        </p:grpSpPr>
        <p:pic>
          <p:nvPicPr>
            <p:cNvPr id="31" name="Imagem 30"/>
            <p:cNvPicPr>
              <a:picLocks noChangeAspect="1"/>
            </p:cNvPicPr>
            <p:nvPr/>
          </p:nvPicPr>
          <p:blipFill rotWithShape="1">
            <a:blip r:embed="rId10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2979" b="23404" l="4889" r="23778">
                          <a14:foregroundMark x1="7111" y1="10426" x2="7111" y2="10426"/>
                          <a14:foregroundMark x1="7333" y1="15106" x2="7333" y2="15106"/>
                          <a14:foregroundMark x1="7111" y1="19149" x2="7111" y2="19149"/>
                          <a14:backgroundMark x1="12889" y1="7872" x2="12889" y2="7872"/>
                          <a14:backgroundMark x1="12889" y1="12128" x2="12889" y2="12128"/>
                          <a14:backgroundMark x1="13111" y1="16383" x2="13111" y2="16383"/>
                          <a14:backgroundMark x1="12889" y1="20213" x2="12889" y2="20213"/>
                          <a14:backgroundMark x1="6667" y1="11064" x2="6667" y2="11064"/>
                          <a14:backgroundMark x1="6667" y1="19574" x2="6667" y2="19574"/>
                          <a14:backgroundMark x1="6667" y1="10426" x2="6667" y2="10426"/>
                          <a14:backgroundMark x1="6667" y1="18936" x2="6667" y2="1893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57" t="2936" r="76044" b="76084"/>
            <a:stretch/>
          </p:blipFill>
          <p:spPr>
            <a:xfrm>
              <a:off x="662590" y="3234518"/>
              <a:ext cx="773102" cy="847051"/>
            </a:xfrm>
            <a:prstGeom prst="rect">
              <a:avLst/>
            </a:prstGeom>
          </p:spPr>
        </p:pic>
        <p:sp>
          <p:nvSpPr>
            <p:cNvPr id="32" name="Elipse 31"/>
            <p:cNvSpPr/>
            <p:nvPr/>
          </p:nvSpPr>
          <p:spPr>
            <a:xfrm>
              <a:off x="559138" y="3151644"/>
              <a:ext cx="980006" cy="992534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grpSp>
        <p:nvGrpSpPr>
          <p:cNvPr id="33" name="Agrupar 32"/>
          <p:cNvGrpSpPr/>
          <p:nvPr/>
        </p:nvGrpSpPr>
        <p:grpSpPr>
          <a:xfrm>
            <a:off x="-936208" y="4243188"/>
            <a:ext cx="756000" cy="756000"/>
            <a:chOff x="-1179507" y="4206970"/>
            <a:chExt cx="980006" cy="992534"/>
          </a:xfrm>
        </p:grpSpPr>
        <p:sp>
          <p:nvSpPr>
            <p:cNvPr id="34" name="Elipse 33"/>
            <p:cNvSpPr/>
            <p:nvPr/>
          </p:nvSpPr>
          <p:spPr>
            <a:xfrm>
              <a:off x="-1179507" y="4206970"/>
              <a:ext cx="980006" cy="992534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pt-BR" dirty="0"/>
            </a:p>
          </p:txBody>
        </p:sp>
        <p:pic>
          <p:nvPicPr>
            <p:cNvPr id="35" name="Imagem 34"/>
            <p:cNvPicPr>
              <a:picLocks noChangeAspect="1"/>
            </p:cNvPicPr>
            <p:nvPr/>
          </p:nvPicPr>
          <p:blipFill rotWithShape="1">
            <a:blip r:embed="rId12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35780" b="65596" l="74459" r="100000">
                          <a14:foregroundMark x1="87013" y1="44495" x2="87013" y2="44495"/>
                          <a14:foregroundMark x1="84416" y1="45872" x2="84416" y2="45872"/>
                          <a14:backgroundMark x1="87879" y1="44495" x2="87879" y2="44495"/>
                          <a14:backgroundMark x1="87446" y1="43578" x2="87446" y2="43578"/>
                          <a14:backgroundMark x1="87446" y1="44495" x2="87446" y2="44495"/>
                          <a14:backgroundMark x1="87446" y1="44037" x2="87446" y2="44037"/>
                          <a14:backgroundMark x1="87013" y1="44037" x2="87013" y2="44037"/>
                          <a14:backgroundMark x1="84848" y1="46789" x2="84848" y2="4678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916" t="32477" r="-6031" b="30716"/>
            <a:stretch/>
          </p:blipFill>
          <p:spPr>
            <a:xfrm>
              <a:off x="-1107216" y="4264035"/>
              <a:ext cx="862719" cy="878404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36" name="Agrupar 35"/>
          <p:cNvGrpSpPr/>
          <p:nvPr/>
        </p:nvGrpSpPr>
        <p:grpSpPr>
          <a:xfrm>
            <a:off x="-941038" y="5499057"/>
            <a:ext cx="756000" cy="756000"/>
            <a:chOff x="559138" y="5758366"/>
            <a:chExt cx="980006" cy="992534"/>
          </a:xfrm>
        </p:grpSpPr>
        <p:pic>
          <p:nvPicPr>
            <p:cNvPr id="37" name="Imagem 36"/>
            <p:cNvPicPr>
              <a:picLocks noChangeAspect="1"/>
            </p:cNvPicPr>
            <p:nvPr/>
          </p:nvPicPr>
          <p:blipFill>
            <a:blip r:embed="rId13" cstate="print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100000">
                          <a14:foregroundMark x1="12889" y1="27111" x2="12889" y2="27111"/>
                          <a14:foregroundMark x1="24000" y1="16444" x2="24000" y2="16444"/>
                          <a14:foregroundMark x1="36889" y1="10222" x2="36889" y2="10222"/>
                          <a14:foregroundMark x1="65778" y1="5333" x2="65778" y2="5333"/>
                          <a14:foregroundMark x1="77333" y1="16444" x2="77333" y2="16444"/>
                          <a14:foregroundMark x1="88444" y1="28000" x2="88444" y2="28000"/>
                          <a14:foregroundMark x1="56000" y1="92000" x2="56000" y2="92000"/>
                          <a14:foregroundMark x1="54667" y1="98222" x2="54667" y2="98222"/>
                          <a14:foregroundMark x1="49333" y1="6222" x2="49333" y2="6222"/>
                          <a14:foregroundMark x1="47556" y1="44889" x2="47556" y2="44889"/>
                          <a14:backgroundMark x1="32000" y1="42667" x2="33333" y2="57333"/>
                          <a14:backgroundMark x1="30667" y1="40889" x2="52444" y2="28444"/>
                          <a14:backgroundMark x1="53333" y1="26667" x2="68889" y2="36444"/>
                          <a14:backgroundMark x1="69333" y1="36444" x2="71556" y2="61778"/>
                          <a14:backgroundMark x1="35111" y1="56000" x2="45333" y2="77778"/>
                          <a14:backgroundMark x1="50667" y1="48444" x2="50667" y2="48444"/>
                          <a14:backgroundMark x1="44889" y1="42667" x2="44889" y2="42667"/>
                          <a14:backgroundMark x1="50222" y1="40000" x2="50222" y2="40000"/>
                          <a14:backgroundMark x1="58667" y1="32444" x2="58667" y2="32444"/>
                          <a14:backgroundMark x1="60889" y1="25778" x2="60889" y2="25778"/>
                          <a14:backgroundMark x1="73778" y1="54222" x2="73778" y2="54222"/>
                          <a14:backgroundMark x1="58222" y1="47111" x2="58222" y2="47111"/>
                          <a14:backgroundMark x1="44000" y1="47111" x2="44889" y2="51556"/>
                          <a14:backgroundMark x1="50222" y1="54222" x2="54667" y2="52444"/>
                          <a14:backgroundMark x1="31111" y1="34667" x2="39556" y2="24889"/>
                          <a14:backgroundMark x1="67111" y1="54667" x2="57333" y2="773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688" y="5830192"/>
              <a:ext cx="862906" cy="862906"/>
            </a:xfrm>
            <a:prstGeom prst="rect">
              <a:avLst/>
            </a:prstGeom>
            <a:ln>
              <a:noFill/>
            </a:ln>
          </p:spPr>
        </p:pic>
        <p:sp>
          <p:nvSpPr>
            <p:cNvPr id="38" name="Elipse 37"/>
            <p:cNvSpPr/>
            <p:nvPr/>
          </p:nvSpPr>
          <p:spPr>
            <a:xfrm>
              <a:off x="559138" y="5758366"/>
              <a:ext cx="980006" cy="992534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pic>
        <p:nvPicPr>
          <p:cNvPr id="40" name="Imagem 39"/>
          <p:cNvPicPr>
            <a:picLocks noChangeAspect="1"/>
          </p:cNvPicPr>
          <p:nvPr/>
        </p:nvPicPr>
        <p:blipFill rotWithShape="1">
          <a:blip r:embed="rId8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2304" b="36951" l="25566" r="38549">
                        <a14:foregroundMark x1="29095" y1="30959" x2="29095" y2="30959"/>
                        <a14:foregroundMark x1="31225" y1="29694" x2="31225" y2="2969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274" t="22616" r="60859" b="62735"/>
          <a:stretch/>
        </p:blipFill>
        <p:spPr>
          <a:xfrm>
            <a:off x="92811" y="364436"/>
            <a:ext cx="882000" cy="869029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CaixaDeTexto 44"/>
          <p:cNvSpPr txBox="1"/>
          <p:nvPr/>
        </p:nvSpPr>
        <p:spPr>
          <a:xfrm rot="18377182">
            <a:off x="849979" y="3575253"/>
            <a:ext cx="940333" cy="36933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pt-BR" b="1" dirty="0">
                <a:solidFill>
                  <a:srgbClr val="181818"/>
                </a:solidFill>
                <a:latin typeface="Trebuchet MS" panose="020B0603020202020204" pitchFamily="34" charset="0"/>
              </a:rPr>
              <a:t>DADOS</a:t>
            </a:r>
          </a:p>
        </p:txBody>
      </p:sp>
      <p:sp>
        <p:nvSpPr>
          <p:cNvPr id="77" name="CaixaDeTexto 76"/>
          <p:cNvSpPr txBox="1"/>
          <p:nvPr/>
        </p:nvSpPr>
        <p:spPr>
          <a:xfrm>
            <a:off x="1467958" y="175396"/>
            <a:ext cx="6432359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rgbClr val="DEDEDE"/>
                </a:solidFill>
              </a:rPr>
              <a:t>Recuperando dados de envergadura</a:t>
            </a:r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608390" y="1944755"/>
            <a:ext cx="3342468" cy="226454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608390" y="4257064"/>
            <a:ext cx="3342469" cy="2368327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130950" y="2347885"/>
            <a:ext cx="3553031" cy="279086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Retângulo 11"/>
          <p:cNvSpPr/>
          <p:nvPr/>
        </p:nvSpPr>
        <p:spPr>
          <a:xfrm>
            <a:off x="2049114" y="1621401"/>
            <a:ext cx="355866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b="1" dirty="0">
                <a:solidFill>
                  <a:srgbClr val="DEDEDE"/>
                </a:solidFill>
              </a:rPr>
              <a:t>Obtendo mapa de calor entre peso,</a:t>
            </a:r>
          </a:p>
          <a:p>
            <a:pPr algn="ctr"/>
            <a:r>
              <a:rPr lang="pt-BR" b="1" dirty="0">
                <a:solidFill>
                  <a:srgbClr val="DEDEDE"/>
                </a:solidFill>
              </a:rPr>
              <a:t>altura e envergadura</a:t>
            </a:r>
            <a:endParaRPr lang="pt-BR" dirty="0"/>
          </a:p>
        </p:txBody>
      </p:sp>
      <p:sp>
        <p:nvSpPr>
          <p:cNvPr id="13" name="Retângulo 12"/>
          <p:cNvSpPr/>
          <p:nvPr/>
        </p:nvSpPr>
        <p:spPr>
          <a:xfrm>
            <a:off x="7223295" y="975255"/>
            <a:ext cx="441318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>
                <a:solidFill>
                  <a:schemeClr val="bg1">
                    <a:lumMod val="95000"/>
                  </a:schemeClr>
                </a:solidFill>
              </a:rPr>
              <a:t>Utilizamos vários algoritmos para tentar prever a envergadura com base na altura.</a:t>
            </a:r>
          </a:p>
          <a:p>
            <a:r>
              <a:rPr lang="pt-BR" dirty="0">
                <a:solidFill>
                  <a:schemeClr val="bg1">
                    <a:lumMod val="95000"/>
                  </a:schemeClr>
                </a:solidFill>
              </a:rPr>
              <a:t>O melhor resultado foi usando 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</a:rPr>
              <a:t>Rede Neural </a:t>
            </a:r>
          </a:p>
        </p:txBody>
      </p:sp>
      <p:grpSp>
        <p:nvGrpSpPr>
          <p:cNvPr id="41" name="Agrupar 68">
            <a:extLst>
              <a:ext uri="{FF2B5EF4-FFF2-40B4-BE49-F238E27FC236}">
                <a16:creationId xmlns:a16="http://schemas.microsoft.com/office/drawing/2014/main" id="{829B5EE2-84ED-46D9-8ABB-73E5203FCB0A}"/>
              </a:ext>
            </a:extLst>
          </p:cNvPr>
          <p:cNvGrpSpPr/>
          <p:nvPr/>
        </p:nvGrpSpPr>
        <p:grpSpPr>
          <a:xfrm>
            <a:off x="519728" y="2987319"/>
            <a:ext cx="756000" cy="756000"/>
            <a:chOff x="258886" y="2914883"/>
            <a:chExt cx="980006" cy="992534"/>
          </a:xfrm>
        </p:grpSpPr>
        <p:sp>
          <p:nvSpPr>
            <p:cNvPr id="42" name="Elipse 69">
              <a:extLst>
                <a:ext uri="{FF2B5EF4-FFF2-40B4-BE49-F238E27FC236}">
                  <a16:creationId xmlns:a16="http://schemas.microsoft.com/office/drawing/2014/main" id="{0901E031-3D4D-43CF-A93A-01731B56CFD4}"/>
                </a:ext>
              </a:extLst>
            </p:cNvPr>
            <p:cNvSpPr/>
            <p:nvPr/>
          </p:nvSpPr>
          <p:spPr>
            <a:xfrm>
              <a:off x="258886" y="2914883"/>
              <a:ext cx="980006" cy="992534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43" name="Imagem 70">
              <a:extLst>
                <a:ext uri="{FF2B5EF4-FFF2-40B4-BE49-F238E27FC236}">
                  <a16:creationId xmlns:a16="http://schemas.microsoft.com/office/drawing/2014/main" id="{0EEE2091-441E-4EE6-B7A2-5D190AAFB7E4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ackgroundRemoval t="0" b="92784" l="0" r="100000">
                          <a14:foregroundMark x1="13158" y1="41237" x2="13158" y2="41237"/>
                          <a14:foregroundMark x1="13158" y1="57732" x2="13158" y2="57732"/>
                          <a14:foregroundMark x1="13158" y1="74227" x2="13158" y2="74227"/>
                          <a14:foregroundMark x1="22368" y1="70103" x2="22368" y2="70103"/>
                          <a14:backgroundMark x1="48684" y1="19588" x2="48684" y2="19588"/>
                          <a14:backgroundMark x1="71053" y1="45361" x2="71053" y2="45361"/>
                          <a14:backgroundMark x1="63158" y1="63918" x2="63158" y2="63918"/>
                          <a14:backgroundMark x1="53947" y1="82474" x2="53947" y2="82474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09148" y="2941945"/>
              <a:ext cx="723900" cy="923925"/>
            </a:xfrm>
            <a:prstGeom prst="rect">
              <a:avLst/>
            </a:prstGeom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2968667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102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Forma Livre 38"/>
          <p:cNvSpPr/>
          <p:nvPr/>
        </p:nvSpPr>
        <p:spPr>
          <a:xfrm rot="10800000">
            <a:off x="-485055" y="-3474752"/>
            <a:ext cx="1542197" cy="13669107"/>
          </a:xfrm>
          <a:custGeom>
            <a:avLst/>
            <a:gdLst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91931 w 1542197"/>
              <a:gd name="connsiteY2" fmla="*/ 7785715 h 13669107"/>
              <a:gd name="connsiteX3" fmla="*/ 717450 w 1542197"/>
              <a:gd name="connsiteY3" fmla="*/ 6834554 h 13669107"/>
              <a:gd name="connsiteX4" fmla="*/ 91637 w 1542197"/>
              <a:gd name="connsiteY4" fmla="*/ 5883393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91931 w 1542197"/>
              <a:gd name="connsiteY2" fmla="*/ 7785715 h 13669107"/>
              <a:gd name="connsiteX3" fmla="*/ 717450 w 1542197"/>
              <a:gd name="connsiteY3" fmla="*/ 6834554 h 13669107"/>
              <a:gd name="connsiteX4" fmla="*/ 91637 w 1542197"/>
              <a:gd name="connsiteY4" fmla="*/ 5883393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91931 w 1542197"/>
              <a:gd name="connsiteY2" fmla="*/ 7785715 h 13669107"/>
              <a:gd name="connsiteX3" fmla="*/ 717450 w 1542197"/>
              <a:gd name="connsiteY3" fmla="*/ 6834554 h 13669107"/>
              <a:gd name="connsiteX4" fmla="*/ 91637 w 1542197"/>
              <a:gd name="connsiteY4" fmla="*/ 5883393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65953 w 1542197"/>
              <a:gd name="connsiteY2" fmla="*/ 7770129 h 13669107"/>
              <a:gd name="connsiteX3" fmla="*/ 717450 w 1542197"/>
              <a:gd name="connsiteY3" fmla="*/ 6834554 h 13669107"/>
              <a:gd name="connsiteX4" fmla="*/ 91637 w 1542197"/>
              <a:gd name="connsiteY4" fmla="*/ 5883393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65953 w 1542197"/>
              <a:gd name="connsiteY2" fmla="*/ 7770129 h 13669107"/>
              <a:gd name="connsiteX3" fmla="*/ 717450 w 1542197"/>
              <a:gd name="connsiteY3" fmla="*/ 6834554 h 13669107"/>
              <a:gd name="connsiteX4" fmla="*/ 55269 w 1542197"/>
              <a:gd name="connsiteY4" fmla="*/ 5873002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65953 w 1542197"/>
              <a:gd name="connsiteY2" fmla="*/ 7770129 h 13669107"/>
              <a:gd name="connsiteX3" fmla="*/ 629127 w 1542197"/>
              <a:gd name="connsiteY3" fmla="*/ 6829359 h 13669107"/>
              <a:gd name="connsiteX4" fmla="*/ 55269 w 1542197"/>
              <a:gd name="connsiteY4" fmla="*/ 5873002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65953 w 1542197"/>
              <a:gd name="connsiteY2" fmla="*/ 7770129 h 13669107"/>
              <a:gd name="connsiteX3" fmla="*/ 629127 w 1542197"/>
              <a:gd name="connsiteY3" fmla="*/ 6829359 h 13669107"/>
              <a:gd name="connsiteX4" fmla="*/ 55269 w 1542197"/>
              <a:gd name="connsiteY4" fmla="*/ 5873002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65953 w 1542197"/>
              <a:gd name="connsiteY2" fmla="*/ 7770129 h 13669107"/>
              <a:gd name="connsiteX3" fmla="*/ 629127 w 1542197"/>
              <a:gd name="connsiteY3" fmla="*/ 6829359 h 13669107"/>
              <a:gd name="connsiteX4" fmla="*/ 55269 w 1542197"/>
              <a:gd name="connsiteY4" fmla="*/ 5873002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65953 w 1542197"/>
              <a:gd name="connsiteY2" fmla="*/ 7770129 h 13669107"/>
              <a:gd name="connsiteX3" fmla="*/ 629127 w 1542197"/>
              <a:gd name="connsiteY3" fmla="*/ 6829359 h 13669107"/>
              <a:gd name="connsiteX4" fmla="*/ 55269 w 1542197"/>
              <a:gd name="connsiteY4" fmla="*/ 5873002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65953 w 1542197"/>
              <a:gd name="connsiteY2" fmla="*/ 7770129 h 13669107"/>
              <a:gd name="connsiteX3" fmla="*/ 629127 w 1542197"/>
              <a:gd name="connsiteY3" fmla="*/ 6829359 h 13669107"/>
              <a:gd name="connsiteX4" fmla="*/ 13706 w 1542197"/>
              <a:gd name="connsiteY4" fmla="*/ 5878198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3607 w 1542197"/>
              <a:gd name="connsiteY2" fmla="*/ 7764933 h 13669107"/>
              <a:gd name="connsiteX3" fmla="*/ 629127 w 1542197"/>
              <a:gd name="connsiteY3" fmla="*/ 6829359 h 13669107"/>
              <a:gd name="connsiteX4" fmla="*/ 13706 w 1542197"/>
              <a:gd name="connsiteY4" fmla="*/ 5878198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3607 w 1542197"/>
              <a:gd name="connsiteY2" fmla="*/ 7764933 h 13669107"/>
              <a:gd name="connsiteX3" fmla="*/ 629127 w 1542197"/>
              <a:gd name="connsiteY3" fmla="*/ 6829359 h 13669107"/>
              <a:gd name="connsiteX4" fmla="*/ 13706 w 1542197"/>
              <a:gd name="connsiteY4" fmla="*/ 5878198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3607 w 1542197"/>
              <a:gd name="connsiteY2" fmla="*/ 7764933 h 13669107"/>
              <a:gd name="connsiteX3" fmla="*/ 629127 w 1542197"/>
              <a:gd name="connsiteY3" fmla="*/ 6829359 h 13669107"/>
              <a:gd name="connsiteX4" fmla="*/ 13706 w 1542197"/>
              <a:gd name="connsiteY4" fmla="*/ 5878198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3607 w 1542197"/>
              <a:gd name="connsiteY2" fmla="*/ 7764933 h 13669107"/>
              <a:gd name="connsiteX3" fmla="*/ 629127 w 1542197"/>
              <a:gd name="connsiteY3" fmla="*/ 6829359 h 13669107"/>
              <a:gd name="connsiteX4" fmla="*/ 13706 w 1542197"/>
              <a:gd name="connsiteY4" fmla="*/ 5878198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42197" h="13669107">
                <a:moveTo>
                  <a:pt x="0" y="13669107"/>
                </a:moveTo>
                <a:lnTo>
                  <a:pt x="0" y="7903176"/>
                </a:lnTo>
                <a:cubicBezTo>
                  <a:pt x="1202" y="7857095"/>
                  <a:pt x="2405" y="7811014"/>
                  <a:pt x="3607" y="7764933"/>
                </a:cubicBezTo>
                <a:cubicBezTo>
                  <a:pt x="4570" y="7424461"/>
                  <a:pt x="622249" y="7499121"/>
                  <a:pt x="629127" y="6829359"/>
                </a:cubicBezTo>
                <a:cubicBezTo>
                  <a:pt x="636005" y="6159597"/>
                  <a:pt x="2999" y="6343361"/>
                  <a:pt x="13706" y="5878198"/>
                </a:cubicBezTo>
                <a:lnTo>
                  <a:pt x="0" y="5765966"/>
                </a:lnTo>
                <a:lnTo>
                  <a:pt x="0" y="0"/>
                </a:lnTo>
                <a:lnTo>
                  <a:pt x="1542197" y="0"/>
                </a:lnTo>
                <a:lnTo>
                  <a:pt x="1542197" y="13669107"/>
                </a:lnTo>
                <a:lnTo>
                  <a:pt x="0" y="13669107"/>
                </a:lnTo>
                <a:close/>
              </a:path>
            </a:pathLst>
          </a:custGeom>
          <a:solidFill>
            <a:srgbClr val="DED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noFill/>
            </a:endParaRPr>
          </a:p>
        </p:txBody>
      </p:sp>
      <p:sp>
        <p:nvSpPr>
          <p:cNvPr id="26" name="Elipse 25"/>
          <p:cNvSpPr/>
          <p:nvPr/>
        </p:nvSpPr>
        <p:spPr>
          <a:xfrm>
            <a:off x="258886" y="4206970"/>
            <a:ext cx="980006" cy="992534"/>
          </a:xfrm>
          <a:prstGeom prst="ellipse">
            <a:avLst/>
          </a:prstGeom>
          <a:noFill/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49" name="Agrupar 48"/>
          <p:cNvGrpSpPr/>
          <p:nvPr/>
        </p:nvGrpSpPr>
        <p:grpSpPr>
          <a:xfrm>
            <a:off x="131539" y="1731450"/>
            <a:ext cx="756000" cy="756000"/>
            <a:chOff x="505539" y="1654211"/>
            <a:chExt cx="1047253" cy="1069712"/>
          </a:xfrm>
        </p:grpSpPr>
        <p:pic>
          <p:nvPicPr>
            <p:cNvPr id="51" name="Imagem 50"/>
            <p:cNvPicPr>
              <a:picLocks noChangeAspect="1"/>
            </p:cNvPicPr>
            <p:nvPr/>
          </p:nvPicPr>
          <p:blipFill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6803" b="92828" l="16318" r="83891">
                          <a14:foregroundMark x1="51674" y1="52869" x2="51674" y2="52869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5539" y="1654211"/>
              <a:ext cx="1033605" cy="1055228"/>
            </a:xfrm>
            <a:prstGeom prst="rect">
              <a:avLst/>
            </a:prstGeom>
            <a:noFill/>
          </p:spPr>
        </p:pic>
        <p:sp>
          <p:nvSpPr>
            <p:cNvPr id="52" name="Elipse 51"/>
            <p:cNvSpPr/>
            <p:nvPr/>
          </p:nvSpPr>
          <p:spPr>
            <a:xfrm>
              <a:off x="572786" y="1731389"/>
              <a:ext cx="980006" cy="992534"/>
            </a:xfrm>
            <a:prstGeom prst="ellipse">
              <a:avLst/>
            </a:prstGeom>
            <a:noFill/>
            <a:ln w="57150">
              <a:solidFill>
                <a:srgbClr val="A9A9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grpSp>
        <p:nvGrpSpPr>
          <p:cNvPr id="63" name="Agrupar 62"/>
          <p:cNvGrpSpPr/>
          <p:nvPr/>
        </p:nvGrpSpPr>
        <p:grpSpPr>
          <a:xfrm>
            <a:off x="131539" y="5499057"/>
            <a:ext cx="756000" cy="756000"/>
            <a:chOff x="559138" y="5758366"/>
            <a:chExt cx="980006" cy="992534"/>
          </a:xfrm>
        </p:grpSpPr>
        <p:pic>
          <p:nvPicPr>
            <p:cNvPr id="64" name="Imagem 63"/>
            <p:cNvPicPr>
              <a:picLocks noChangeAspect="1"/>
            </p:cNvPicPr>
            <p:nvPr/>
          </p:nvPicPr>
          <p:blipFill>
            <a:blip r:embed="rId4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100000">
                          <a14:foregroundMark x1="12889" y1="27111" x2="12889" y2="27111"/>
                          <a14:foregroundMark x1="24000" y1="16444" x2="24000" y2="16444"/>
                          <a14:foregroundMark x1="36889" y1="10222" x2="36889" y2="10222"/>
                          <a14:foregroundMark x1="65778" y1="5333" x2="65778" y2="5333"/>
                          <a14:foregroundMark x1="77333" y1="16444" x2="77333" y2="16444"/>
                          <a14:foregroundMark x1="88444" y1="28000" x2="88444" y2="28000"/>
                          <a14:foregroundMark x1="56000" y1="92000" x2="56000" y2="92000"/>
                          <a14:foregroundMark x1="54667" y1="98222" x2="54667" y2="98222"/>
                          <a14:foregroundMark x1="49333" y1="6222" x2="49333" y2="6222"/>
                          <a14:backgroundMark x1="32000" y1="42667" x2="33333" y2="57333"/>
                          <a14:backgroundMark x1="30667" y1="40889" x2="52444" y2="28444"/>
                          <a14:backgroundMark x1="53333" y1="26667" x2="68889" y2="36444"/>
                          <a14:backgroundMark x1="69333" y1="36444" x2="71556" y2="61778"/>
                          <a14:backgroundMark x1="35111" y1="56000" x2="45333" y2="77778"/>
                          <a14:backgroundMark x1="50667" y1="48444" x2="50667" y2="4844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688" y="5830192"/>
              <a:ext cx="862906" cy="862906"/>
            </a:xfrm>
            <a:prstGeom prst="rect">
              <a:avLst/>
            </a:prstGeom>
            <a:ln>
              <a:noFill/>
            </a:ln>
          </p:spPr>
        </p:pic>
        <p:sp>
          <p:nvSpPr>
            <p:cNvPr id="65" name="Elipse 64"/>
            <p:cNvSpPr/>
            <p:nvPr/>
          </p:nvSpPr>
          <p:spPr>
            <a:xfrm>
              <a:off x="559138" y="5758366"/>
              <a:ext cx="980006" cy="992534"/>
            </a:xfrm>
            <a:prstGeom prst="ellipse">
              <a:avLst/>
            </a:prstGeom>
            <a:noFill/>
            <a:ln w="57150">
              <a:solidFill>
                <a:srgbClr val="A9A9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grpSp>
        <p:nvGrpSpPr>
          <p:cNvPr id="66" name="Agrupar 65"/>
          <p:cNvGrpSpPr/>
          <p:nvPr/>
        </p:nvGrpSpPr>
        <p:grpSpPr>
          <a:xfrm>
            <a:off x="131539" y="4243188"/>
            <a:ext cx="756000" cy="756000"/>
            <a:chOff x="266816" y="4206970"/>
            <a:chExt cx="980006" cy="992534"/>
          </a:xfrm>
        </p:grpSpPr>
        <p:pic>
          <p:nvPicPr>
            <p:cNvPr id="67" name="Imagem 66"/>
            <p:cNvPicPr>
              <a:picLocks noChangeAspect="1"/>
            </p:cNvPicPr>
            <p:nvPr/>
          </p:nvPicPr>
          <p:blipFill rotWithShape="1">
            <a:blip r:embed="rId6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35780" b="65596" l="74459" r="100000">
                          <a14:foregroundMark x1="87013" y1="44495" x2="87013" y2="4449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916" t="32477" r="-6031" b="30716"/>
            <a:stretch/>
          </p:blipFill>
          <p:spPr>
            <a:xfrm>
              <a:off x="331177" y="4264035"/>
              <a:ext cx="862719" cy="878404"/>
            </a:xfrm>
            <a:prstGeom prst="rect">
              <a:avLst/>
            </a:prstGeom>
            <a:ln>
              <a:noFill/>
            </a:ln>
          </p:spPr>
        </p:pic>
        <p:sp>
          <p:nvSpPr>
            <p:cNvPr id="68" name="Elipse 67"/>
            <p:cNvSpPr/>
            <p:nvPr/>
          </p:nvSpPr>
          <p:spPr>
            <a:xfrm>
              <a:off x="266816" y="4206970"/>
              <a:ext cx="980006" cy="992534"/>
            </a:xfrm>
            <a:prstGeom prst="ellipse">
              <a:avLst/>
            </a:prstGeom>
            <a:noFill/>
            <a:ln w="57150">
              <a:solidFill>
                <a:srgbClr val="A9A9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pic>
        <p:nvPicPr>
          <p:cNvPr id="20" name="Imagem 19"/>
          <p:cNvPicPr>
            <a:picLocks noChangeAspect="1"/>
          </p:cNvPicPr>
          <p:nvPr/>
        </p:nvPicPr>
        <p:blipFill rotWithShape="1">
          <a:blip r:embed="rId8" cstate="print">
            <a:biLevel thresh="75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2304" b="36951" l="25566" r="38549">
                        <a14:foregroundMark x1="29095" y1="30959" x2="29095" y2="30959"/>
                        <a14:foregroundMark x1="31225" y1="29694" x2="31225" y2="2969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274" t="22616" r="60859" b="62735"/>
          <a:stretch/>
        </p:blipFill>
        <p:spPr>
          <a:xfrm>
            <a:off x="-987725" y="364436"/>
            <a:ext cx="880089" cy="86714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" name="Agrupar 21"/>
          <p:cNvGrpSpPr/>
          <p:nvPr/>
        </p:nvGrpSpPr>
        <p:grpSpPr>
          <a:xfrm>
            <a:off x="-925101" y="1731450"/>
            <a:ext cx="756000" cy="756000"/>
            <a:chOff x="505539" y="1654211"/>
            <a:chExt cx="1047253" cy="1069712"/>
          </a:xfrm>
        </p:grpSpPr>
        <p:pic>
          <p:nvPicPr>
            <p:cNvPr id="23" name="Imagem 22"/>
            <p:cNvPicPr>
              <a:picLocks noChangeAspect="1"/>
            </p:cNvPicPr>
            <p:nvPr/>
          </p:nvPicPr>
          <p:blipFill>
            <a:blip r:embed="rId2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6803" b="92828" l="16318" r="83891">
                          <a14:foregroundMark x1="51674" y1="52869" x2="51674" y2="52869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5539" y="1654211"/>
              <a:ext cx="1033605" cy="105522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" name="Elipse 23"/>
            <p:cNvSpPr/>
            <p:nvPr/>
          </p:nvSpPr>
          <p:spPr>
            <a:xfrm>
              <a:off x="572786" y="1731389"/>
              <a:ext cx="980006" cy="992534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grpSp>
        <p:nvGrpSpPr>
          <p:cNvPr id="30" name="Agrupar 29"/>
          <p:cNvGrpSpPr/>
          <p:nvPr/>
        </p:nvGrpSpPr>
        <p:grpSpPr>
          <a:xfrm>
            <a:off x="-925101" y="2987319"/>
            <a:ext cx="756000" cy="756000"/>
            <a:chOff x="559138" y="3151644"/>
            <a:chExt cx="980006" cy="992534"/>
          </a:xfrm>
        </p:grpSpPr>
        <p:pic>
          <p:nvPicPr>
            <p:cNvPr id="31" name="Imagem 30"/>
            <p:cNvPicPr>
              <a:picLocks noChangeAspect="1"/>
            </p:cNvPicPr>
            <p:nvPr/>
          </p:nvPicPr>
          <p:blipFill rotWithShape="1">
            <a:blip r:embed="rId10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2979" b="23404" l="4889" r="23778">
                          <a14:foregroundMark x1="7111" y1="10426" x2="7111" y2="10426"/>
                          <a14:foregroundMark x1="7333" y1="15106" x2="7333" y2="15106"/>
                          <a14:foregroundMark x1="7111" y1="19149" x2="7111" y2="19149"/>
                          <a14:backgroundMark x1="12889" y1="7872" x2="12889" y2="7872"/>
                          <a14:backgroundMark x1="12889" y1="12128" x2="12889" y2="12128"/>
                          <a14:backgroundMark x1="13111" y1="16383" x2="13111" y2="16383"/>
                          <a14:backgroundMark x1="12889" y1="20213" x2="12889" y2="20213"/>
                          <a14:backgroundMark x1="6667" y1="11064" x2="6667" y2="11064"/>
                          <a14:backgroundMark x1="6667" y1="19574" x2="6667" y2="19574"/>
                          <a14:backgroundMark x1="6667" y1="10426" x2="6667" y2="10426"/>
                          <a14:backgroundMark x1="6667" y1="18936" x2="6667" y2="1893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57" t="2936" r="76044" b="76084"/>
            <a:stretch/>
          </p:blipFill>
          <p:spPr>
            <a:xfrm>
              <a:off x="662590" y="3234518"/>
              <a:ext cx="773102" cy="847051"/>
            </a:xfrm>
            <a:prstGeom prst="rect">
              <a:avLst/>
            </a:prstGeom>
          </p:spPr>
        </p:pic>
        <p:sp>
          <p:nvSpPr>
            <p:cNvPr id="32" name="Elipse 31"/>
            <p:cNvSpPr/>
            <p:nvPr/>
          </p:nvSpPr>
          <p:spPr>
            <a:xfrm>
              <a:off x="559138" y="3151644"/>
              <a:ext cx="980006" cy="992534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grpSp>
        <p:nvGrpSpPr>
          <p:cNvPr id="33" name="Agrupar 32"/>
          <p:cNvGrpSpPr/>
          <p:nvPr/>
        </p:nvGrpSpPr>
        <p:grpSpPr>
          <a:xfrm>
            <a:off x="-936208" y="4243188"/>
            <a:ext cx="756000" cy="756000"/>
            <a:chOff x="-1179507" y="4206970"/>
            <a:chExt cx="980006" cy="992534"/>
          </a:xfrm>
        </p:grpSpPr>
        <p:sp>
          <p:nvSpPr>
            <p:cNvPr id="34" name="Elipse 33"/>
            <p:cNvSpPr/>
            <p:nvPr/>
          </p:nvSpPr>
          <p:spPr>
            <a:xfrm>
              <a:off x="-1179507" y="4206970"/>
              <a:ext cx="980006" cy="992534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pt-BR" dirty="0"/>
            </a:p>
          </p:txBody>
        </p:sp>
        <p:pic>
          <p:nvPicPr>
            <p:cNvPr id="35" name="Imagem 34"/>
            <p:cNvPicPr>
              <a:picLocks noChangeAspect="1"/>
            </p:cNvPicPr>
            <p:nvPr/>
          </p:nvPicPr>
          <p:blipFill rotWithShape="1">
            <a:blip r:embed="rId12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35780" b="65596" l="74459" r="100000">
                          <a14:foregroundMark x1="87013" y1="44495" x2="87013" y2="44495"/>
                          <a14:foregroundMark x1="84416" y1="45872" x2="84416" y2="45872"/>
                          <a14:backgroundMark x1="87879" y1="44495" x2="87879" y2="44495"/>
                          <a14:backgroundMark x1="87446" y1="43578" x2="87446" y2="43578"/>
                          <a14:backgroundMark x1="87446" y1="44495" x2="87446" y2="44495"/>
                          <a14:backgroundMark x1="87446" y1="44037" x2="87446" y2="44037"/>
                          <a14:backgroundMark x1="87013" y1="44037" x2="87013" y2="44037"/>
                          <a14:backgroundMark x1="84848" y1="46789" x2="84848" y2="4678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916" t="32477" r="-6031" b="30716"/>
            <a:stretch/>
          </p:blipFill>
          <p:spPr>
            <a:xfrm>
              <a:off x="-1107216" y="4264035"/>
              <a:ext cx="862719" cy="878404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36" name="Agrupar 35"/>
          <p:cNvGrpSpPr/>
          <p:nvPr/>
        </p:nvGrpSpPr>
        <p:grpSpPr>
          <a:xfrm>
            <a:off x="-941038" y="5499057"/>
            <a:ext cx="756000" cy="756000"/>
            <a:chOff x="559138" y="5758366"/>
            <a:chExt cx="980006" cy="992534"/>
          </a:xfrm>
        </p:grpSpPr>
        <p:pic>
          <p:nvPicPr>
            <p:cNvPr id="37" name="Imagem 36"/>
            <p:cNvPicPr>
              <a:picLocks noChangeAspect="1"/>
            </p:cNvPicPr>
            <p:nvPr/>
          </p:nvPicPr>
          <p:blipFill>
            <a:blip r:embed="rId13" cstate="print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100000">
                          <a14:foregroundMark x1="12889" y1="27111" x2="12889" y2="27111"/>
                          <a14:foregroundMark x1="24000" y1="16444" x2="24000" y2="16444"/>
                          <a14:foregroundMark x1="36889" y1="10222" x2="36889" y2="10222"/>
                          <a14:foregroundMark x1="65778" y1="5333" x2="65778" y2="5333"/>
                          <a14:foregroundMark x1="77333" y1="16444" x2="77333" y2="16444"/>
                          <a14:foregroundMark x1="88444" y1="28000" x2="88444" y2="28000"/>
                          <a14:foregroundMark x1="56000" y1="92000" x2="56000" y2="92000"/>
                          <a14:foregroundMark x1="54667" y1="98222" x2="54667" y2="98222"/>
                          <a14:foregroundMark x1="49333" y1="6222" x2="49333" y2="6222"/>
                          <a14:foregroundMark x1="47556" y1="44889" x2="47556" y2="44889"/>
                          <a14:backgroundMark x1="32000" y1="42667" x2="33333" y2="57333"/>
                          <a14:backgroundMark x1="30667" y1="40889" x2="52444" y2="28444"/>
                          <a14:backgroundMark x1="53333" y1="26667" x2="68889" y2="36444"/>
                          <a14:backgroundMark x1="69333" y1="36444" x2="71556" y2="61778"/>
                          <a14:backgroundMark x1="35111" y1="56000" x2="45333" y2="77778"/>
                          <a14:backgroundMark x1="50667" y1="48444" x2="50667" y2="48444"/>
                          <a14:backgroundMark x1="44889" y1="42667" x2="44889" y2="42667"/>
                          <a14:backgroundMark x1="50222" y1="40000" x2="50222" y2="40000"/>
                          <a14:backgroundMark x1="58667" y1="32444" x2="58667" y2="32444"/>
                          <a14:backgroundMark x1="60889" y1="25778" x2="60889" y2="25778"/>
                          <a14:backgroundMark x1="73778" y1="54222" x2="73778" y2="54222"/>
                          <a14:backgroundMark x1="58222" y1="47111" x2="58222" y2="47111"/>
                          <a14:backgroundMark x1="44000" y1="47111" x2="44889" y2="51556"/>
                          <a14:backgroundMark x1="50222" y1="54222" x2="54667" y2="52444"/>
                          <a14:backgroundMark x1="31111" y1="34667" x2="39556" y2="24889"/>
                          <a14:backgroundMark x1="67111" y1="54667" x2="57333" y2="773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688" y="5830192"/>
              <a:ext cx="862906" cy="862906"/>
            </a:xfrm>
            <a:prstGeom prst="rect">
              <a:avLst/>
            </a:prstGeom>
            <a:ln>
              <a:noFill/>
            </a:ln>
          </p:spPr>
        </p:pic>
        <p:sp>
          <p:nvSpPr>
            <p:cNvPr id="38" name="Elipse 37"/>
            <p:cNvSpPr/>
            <p:nvPr/>
          </p:nvSpPr>
          <p:spPr>
            <a:xfrm>
              <a:off x="559138" y="5758366"/>
              <a:ext cx="980006" cy="992534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pic>
        <p:nvPicPr>
          <p:cNvPr id="40" name="Imagem 39"/>
          <p:cNvPicPr>
            <a:picLocks noChangeAspect="1"/>
          </p:cNvPicPr>
          <p:nvPr/>
        </p:nvPicPr>
        <p:blipFill rotWithShape="1">
          <a:blip r:embed="rId8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2304" b="36951" l="25566" r="38549">
                        <a14:foregroundMark x1="29095" y1="30959" x2="29095" y2="30959"/>
                        <a14:foregroundMark x1="31225" y1="29694" x2="31225" y2="2969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274" t="22616" r="60859" b="62735"/>
          <a:stretch/>
        </p:blipFill>
        <p:spPr>
          <a:xfrm>
            <a:off x="92811" y="364436"/>
            <a:ext cx="882000" cy="869029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CaixaDeTexto 44"/>
          <p:cNvSpPr txBox="1"/>
          <p:nvPr/>
        </p:nvSpPr>
        <p:spPr>
          <a:xfrm rot="18377182">
            <a:off x="849979" y="3575253"/>
            <a:ext cx="940333" cy="36933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pt-BR" b="1" dirty="0">
                <a:solidFill>
                  <a:srgbClr val="181818"/>
                </a:solidFill>
                <a:latin typeface="Trebuchet MS" panose="020B0603020202020204" pitchFamily="34" charset="0"/>
              </a:rPr>
              <a:t>DADOS</a:t>
            </a:r>
          </a:p>
        </p:txBody>
      </p:sp>
      <p:sp>
        <p:nvSpPr>
          <p:cNvPr id="77" name="CaixaDeTexto 76"/>
          <p:cNvSpPr txBox="1"/>
          <p:nvPr/>
        </p:nvSpPr>
        <p:spPr>
          <a:xfrm>
            <a:off x="1635010" y="159766"/>
            <a:ext cx="6565094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rgbClr val="DEDEDE"/>
                </a:solidFill>
              </a:rPr>
              <a:t>Proporção das vitórias X Cor das luvas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479510" y="1924715"/>
            <a:ext cx="5558361" cy="1246269"/>
          </a:xfrm>
          <a:prstGeom prst="rect">
            <a:avLst/>
          </a:prstGeom>
        </p:spPr>
      </p:pic>
      <p:sp>
        <p:nvSpPr>
          <p:cNvPr id="2" name="CaixaDeTexto 1"/>
          <p:cNvSpPr txBox="1"/>
          <p:nvPr/>
        </p:nvSpPr>
        <p:spPr>
          <a:xfrm>
            <a:off x="2479511" y="1581563"/>
            <a:ext cx="2962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bg1">
                    <a:lumMod val="95000"/>
                  </a:schemeClr>
                </a:solidFill>
                <a:effectLst>
                  <a:glow rad="190500">
                    <a:srgbClr val="383838"/>
                  </a:glow>
                </a:effectLst>
              </a:rPr>
              <a:t>Cenário 1 – Base  Inalterada</a:t>
            </a:r>
          </a:p>
        </p:txBody>
      </p:sp>
      <p:sp>
        <p:nvSpPr>
          <p:cNvPr id="46" name="CaixaDeTexto 45"/>
          <p:cNvSpPr txBox="1"/>
          <p:nvPr/>
        </p:nvSpPr>
        <p:spPr>
          <a:xfrm>
            <a:off x="2479511" y="3263128"/>
            <a:ext cx="3198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bg1">
                    <a:lumMod val="95000"/>
                  </a:schemeClr>
                </a:solidFill>
                <a:effectLst>
                  <a:glow rad="190500">
                    <a:srgbClr val="383838"/>
                  </a:glow>
                </a:effectLst>
              </a:rPr>
              <a:t>Cenário 2 – Base Reduzida</a:t>
            </a:r>
          </a:p>
        </p:txBody>
      </p:sp>
      <p:sp>
        <p:nvSpPr>
          <p:cNvPr id="6" name="Retângulo 5"/>
          <p:cNvSpPr/>
          <p:nvPr/>
        </p:nvSpPr>
        <p:spPr>
          <a:xfrm>
            <a:off x="1635010" y="720811"/>
            <a:ext cx="1019840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>
                <a:solidFill>
                  <a:srgbClr val="DEDEDE"/>
                </a:solidFill>
              </a:rPr>
              <a:t>A predição foi realizada </a:t>
            </a:r>
            <a:r>
              <a:rPr lang="pt-BR" b="1" dirty="0" smtClean="0">
                <a:solidFill>
                  <a:srgbClr val="DEDEDE"/>
                </a:solidFill>
              </a:rPr>
              <a:t>três </a:t>
            </a:r>
            <a:r>
              <a:rPr lang="pt-BR" b="1" dirty="0">
                <a:solidFill>
                  <a:srgbClr val="DEDEDE"/>
                </a:solidFill>
              </a:rPr>
              <a:t>vezes com a mesma base de dados, </a:t>
            </a:r>
            <a:r>
              <a:rPr lang="pt-BR" b="1" dirty="0" smtClean="0">
                <a:solidFill>
                  <a:srgbClr val="DEDEDE"/>
                </a:solidFill>
              </a:rPr>
              <a:t>entretanto com diferentes </a:t>
            </a:r>
            <a:r>
              <a:rPr lang="pt-BR" b="1" dirty="0">
                <a:solidFill>
                  <a:srgbClr val="DEDEDE"/>
                </a:solidFill>
              </a:rPr>
              <a:t>cenários de organização </a:t>
            </a:r>
            <a:r>
              <a:rPr lang="pt-BR" b="1" dirty="0" smtClean="0">
                <a:solidFill>
                  <a:srgbClr val="DEDEDE"/>
                </a:solidFill>
              </a:rPr>
              <a:t>dos dados.</a:t>
            </a:r>
            <a:endParaRPr lang="pt-BR" dirty="0"/>
          </a:p>
        </p:txBody>
      </p:sp>
      <p:pic>
        <p:nvPicPr>
          <p:cNvPr id="47" name="Imagem 46"/>
          <p:cNvPicPr>
            <a:picLocks noChangeAspect="1"/>
          </p:cNvPicPr>
          <p:nvPr/>
        </p:nvPicPr>
        <p:blipFill rotWithShape="1">
          <a:blip r:embed="rId15"/>
          <a:srcRect l="1074"/>
          <a:stretch/>
        </p:blipFill>
        <p:spPr>
          <a:xfrm>
            <a:off x="2479510" y="5300109"/>
            <a:ext cx="5555359" cy="1182255"/>
          </a:xfrm>
          <a:prstGeom prst="rect">
            <a:avLst/>
          </a:prstGeom>
        </p:spPr>
      </p:pic>
      <p:sp>
        <p:nvSpPr>
          <p:cNvPr id="48" name="CaixaDeTexto 47"/>
          <p:cNvSpPr txBox="1"/>
          <p:nvPr/>
        </p:nvSpPr>
        <p:spPr>
          <a:xfrm>
            <a:off x="2476509" y="4955723"/>
            <a:ext cx="3198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bg1">
                    <a:lumMod val="95000"/>
                  </a:schemeClr>
                </a:solidFill>
                <a:effectLst>
                  <a:glow rad="190500">
                    <a:srgbClr val="383838"/>
                  </a:glow>
                </a:effectLst>
              </a:rPr>
              <a:t>Cenário 3 – Base Balanceada</a:t>
            </a: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476510" y="3652805"/>
            <a:ext cx="5558360" cy="1249198"/>
          </a:xfrm>
          <a:prstGeom prst="rect">
            <a:avLst/>
          </a:prstGeom>
        </p:spPr>
      </p:pic>
      <p:grpSp>
        <p:nvGrpSpPr>
          <p:cNvPr id="44" name="Agrupar 68">
            <a:extLst>
              <a:ext uri="{FF2B5EF4-FFF2-40B4-BE49-F238E27FC236}">
                <a16:creationId xmlns:a16="http://schemas.microsoft.com/office/drawing/2014/main" id="{829B5EE2-84ED-46D9-8ABB-73E5203FCB0A}"/>
              </a:ext>
            </a:extLst>
          </p:cNvPr>
          <p:cNvGrpSpPr/>
          <p:nvPr/>
        </p:nvGrpSpPr>
        <p:grpSpPr>
          <a:xfrm>
            <a:off x="519728" y="2987319"/>
            <a:ext cx="756000" cy="756000"/>
            <a:chOff x="258886" y="2914883"/>
            <a:chExt cx="980006" cy="992534"/>
          </a:xfrm>
        </p:grpSpPr>
        <p:sp>
          <p:nvSpPr>
            <p:cNvPr id="54" name="Elipse 69">
              <a:extLst>
                <a:ext uri="{FF2B5EF4-FFF2-40B4-BE49-F238E27FC236}">
                  <a16:creationId xmlns:a16="http://schemas.microsoft.com/office/drawing/2014/main" id="{0901E031-3D4D-43CF-A93A-01731B56CFD4}"/>
                </a:ext>
              </a:extLst>
            </p:cNvPr>
            <p:cNvSpPr/>
            <p:nvPr/>
          </p:nvSpPr>
          <p:spPr>
            <a:xfrm>
              <a:off x="258886" y="2914883"/>
              <a:ext cx="980006" cy="992534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55" name="Imagem 70">
              <a:extLst>
                <a:ext uri="{FF2B5EF4-FFF2-40B4-BE49-F238E27FC236}">
                  <a16:creationId xmlns:a16="http://schemas.microsoft.com/office/drawing/2014/main" id="{0EEE2091-441E-4EE6-B7A2-5D190AAFB7E4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ackgroundRemoval t="0" b="92784" l="0" r="100000">
                          <a14:foregroundMark x1="13158" y1="41237" x2="13158" y2="41237"/>
                          <a14:foregroundMark x1="13158" y1="57732" x2="13158" y2="57732"/>
                          <a14:foregroundMark x1="13158" y1="74227" x2="13158" y2="74227"/>
                          <a14:foregroundMark x1="22368" y1="70103" x2="22368" y2="70103"/>
                          <a14:backgroundMark x1="48684" y1="19588" x2="48684" y2="19588"/>
                          <a14:backgroundMark x1="71053" y1="45361" x2="71053" y2="45361"/>
                          <a14:backgroundMark x1="63158" y1="63918" x2="63158" y2="63918"/>
                          <a14:backgroundMark x1="53947" y1="82474" x2="53947" y2="82474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09148" y="2941945"/>
              <a:ext cx="723900" cy="923925"/>
            </a:xfrm>
            <a:prstGeom prst="rect">
              <a:avLst/>
            </a:prstGeom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2236184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102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Forma Livre 38"/>
          <p:cNvSpPr/>
          <p:nvPr/>
        </p:nvSpPr>
        <p:spPr>
          <a:xfrm rot="10800000">
            <a:off x="-485055" y="-3474752"/>
            <a:ext cx="1542197" cy="13669107"/>
          </a:xfrm>
          <a:custGeom>
            <a:avLst/>
            <a:gdLst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91931 w 1542197"/>
              <a:gd name="connsiteY2" fmla="*/ 7785715 h 13669107"/>
              <a:gd name="connsiteX3" fmla="*/ 717450 w 1542197"/>
              <a:gd name="connsiteY3" fmla="*/ 6834554 h 13669107"/>
              <a:gd name="connsiteX4" fmla="*/ 91637 w 1542197"/>
              <a:gd name="connsiteY4" fmla="*/ 5883393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91931 w 1542197"/>
              <a:gd name="connsiteY2" fmla="*/ 7785715 h 13669107"/>
              <a:gd name="connsiteX3" fmla="*/ 717450 w 1542197"/>
              <a:gd name="connsiteY3" fmla="*/ 6834554 h 13669107"/>
              <a:gd name="connsiteX4" fmla="*/ 91637 w 1542197"/>
              <a:gd name="connsiteY4" fmla="*/ 5883393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91931 w 1542197"/>
              <a:gd name="connsiteY2" fmla="*/ 7785715 h 13669107"/>
              <a:gd name="connsiteX3" fmla="*/ 717450 w 1542197"/>
              <a:gd name="connsiteY3" fmla="*/ 6834554 h 13669107"/>
              <a:gd name="connsiteX4" fmla="*/ 91637 w 1542197"/>
              <a:gd name="connsiteY4" fmla="*/ 5883393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65953 w 1542197"/>
              <a:gd name="connsiteY2" fmla="*/ 7770129 h 13669107"/>
              <a:gd name="connsiteX3" fmla="*/ 717450 w 1542197"/>
              <a:gd name="connsiteY3" fmla="*/ 6834554 h 13669107"/>
              <a:gd name="connsiteX4" fmla="*/ 91637 w 1542197"/>
              <a:gd name="connsiteY4" fmla="*/ 5883393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65953 w 1542197"/>
              <a:gd name="connsiteY2" fmla="*/ 7770129 h 13669107"/>
              <a:gd name="connsiteX3" fmla="*/ 717450 w 1542197"/>
              <a:gd name="connsiteY3" fmla="*/ 6834554 h 13669107"/>
              <a:gd name="connsiteX4" fmla="*/ 55269 w 1542197"/>
              <a:gd name="connsiteY4" fmla="*/ 5873002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65953 w 1542197"/>
              <a:gd name="connsiteY2" fmla="*/ 7770129 h 13669107"/>
              <a:gd name="connsiteX3" fmla="*/ 629127 w 1542197"/>
              <a:gd name="connsiteY3" fmla="*/ 6829359 h 13669107"/>
              <a:gd name="connsiteX4" fmla="*/ 55269 w 1542197"/>
              <a:gd name="connsiteY4" fmla="*/ 5873002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65953 w 1542197"/>
              <a:gd name="connsiteY2" fmla="*/ 7770129 h 13669107"/>
              <a:gd name="connsiteX3" fmla="*/ 629127 w 1542197"/>
              <a:gd name="connsiteY3" fmla="*/ 6829359 h 13669107"/>
              <a:gd name="connsiteX4" fmla="*/ 55269 w 1542197"/>
              <a:gd name="connsiteY4" fmla="*/ 5873002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65953 w 1542197"/>
              <a:gd name="connsiteY2" fmla="*/ 7770129 h 13669107"/>
              <a:gd name="connsiteX3" fmla="*/ 629127 w 1542197"/>
              <a:gd name="connsiteY3" fmla="*/ 6829359 h 13669107"/>
              <a:gd name="connsiteX4" fmla="*/ 55269 w 1542197"/>
              <a:gd name="connsiteY4" fmla="*/ 5873002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65953 w 1542197"/>
              <a:gd name="connsiteY2" fmla="*/ 7770129 h 13669107"/>
              <a:gd name="connsiteX3" fmla="*/ 629127 w 1542197"/>
              <a:gd name="connsiteY3" fmla="*/ 6829359 h 13669107"/>
              <a:gd name="connsiteX4" fmla="*/ 55269 w 1542197"/>
              <a:gd name="connsiteY4" fmla="*/ 5873002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65953 w 1542197"/>
              <a:gd name="connsiteY2" fmla="*/ 7770129 h 13669107"/>
              <a:gd name="connsiteX3" fmla="*/ 629127 w 1542197"/>
              <a:gd name="connsiteY3" fmla="*/ 6829359 h 13669107"/>
              <a:gd name="connsiteX4" fmla="*/ 13706 w 1542197"/>
              <a:gd name="connsiteY4" fmla="*/ 5878198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3607 w 1542197"/>
              <a:gd name="connsiteY2" fmla="*/ 7764933 h 13669107"/>
              <a:gd name="connsiteX3" fmla="*/ 629127 w 1542197"/>
              <a:gd name="connsiteY3" fmla="*/ 6829359 h 13669107"/>
              <a:gd name="connsiteX4" fmla="*/ 13706 w 1542197"/>
              <a:gd name="connsiteY4" fmla="*/ 5878198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3607 w 1542197"/>
              <a:gd name="connsiteY2" fmla="*/ 7764933 h 13669107"/>
              <a:gd name="connsiteX3" fmla="*/ 629127 w 1542197"/>
              <a:gd name="connsiteY3" fmla="*/ 6829359 h 13669107"/>
              <a:gd name="connsiteX4" fmla="*/ 13706 w 1542197"/>
              <a:gd name="connsiteY4" fmla="*/ 5878198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3607 w 1542197"/>
              <a:gd name="connsiteY2" fmla="*/ 7764933 h 13669107"/>
              <a:gd name="connsiteX3" fmla="*/ 629127 w 1542197"/>
              <a:gd name="connsiteY3" fmla="*/ 6829359 h 13669107"/>
              <a:gd name="connsiteX4" fmla="*/ 13706 w 1542197"/>
              <a:gd name="connsiteY4" fmla="*/ 5878198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3607 w 1542197"/>
              <a:gd name="connsiteY2" fmla="*/ 7764933 h 13669107"/>
              <a:gd name="connsiteX3" fmla="*/ 629127 w 1542197"/>
              <a:gd name="connsiteY3" fmla="*/ 6829359 h 13669107"/>
              <a:gd name="connsiteX4" fmla="*/ 13706 w 1542197"/>
              <a:gd name="connsiteY4" fmla="*/ 5878198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42197" h="13669107">
                <a:moveTo>
                  <a:pt x="0" y="13669107"/>
                </a:moveTo>
                <a:lnTo>
                  <a:pt x="0" y="7903176"/>
                </a:lnTo>
                <a:cubicBezTo>
                  <a:pt x="1202" y="7857095"/>
                  <a:pt x="2405" y="7811014"/>
                  <a:pt x="3607" y="7764933"/>
                </a:cubicBezTo>
                <a:cubicBezTo>
                  <a:pt x="4570" y="7424461"/>
                  <a:pt x="622249" y="7499121"/>
                  <a:pt x="629127" y="6829359"/>
                </a:cubicBezTo>
                <a:cubicBezTo>
                  <a:pt x="636005" y="6159597"/>
                  <a:pt x="2999" y="6343361"/>
                  <a:pt x="13706" y="5878198"/>
                </a:cubicBezTo>
                <a:lnTo>
                  <a:pt x="0" y="5765966"/>
                </a:lnTo>
                <a:lnTo>
                  <a:pt x="0" y="0"/>
                </a:lnTo>
                <a:lnTo>
                  <a:pt x="1542197" y="0"/>
                </a:lnTo>
                <a:lnTo>
                  <a:pt x="1542197" y="13669107"/>
                </a:lnTo>
                <a:lnTo>
                  <a:pt x="0" y="13669107"/>
                </a:lnTo>
                <a:close/>
              </a:path>
            </a:pathLst>
          </a:custGeom>
          <a:solidFill>
            <a:srgbClr val="DED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noFill/>
            </a:endParaRPr>
          </a:p>
        </p:txBody>
      </p:sp>
      <p:sp>
        <p:nvSpPr>
          <p:cNvPr id="26" name="Elipse 25"/>
          <p:cNvSpPr/>
          <p:nvPr/>
        </p:nvSpPr>
        <p:spPr>
          <a:xfrm>
            <a:off x="258886" y="4206970"/>
            <a:ext cx="980006" cy="992534"/>
          </a:xfrm>
          <a:prstGeom prst="ellipse">
            <a:avLst/>
          </a:prstGeom>
          <a:noFill/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49" name="Agrupar 48"/>
          <p:cNvGrpSpPr/>
          <p:nvPr/>
        </p:nvGrpSpPr>
        <p:grpSpPr>
          <a:xfrm>
            <a:off x="131539" y="1731450"/>
            <a:ext cx="756000" cy="756000"/>
            <a:chOff x="505539" y="1654211"/>
            <a:chExt cx="1047253" cy="1069712"/>
          </a:xfrm>
        </p:grpSpPr>
        <p:pic>
          <p:nvPicPr>
            <p:cNvPr id="51" name="Imagem 50"/>
            <p:cNvPicPr>
              <a:picLocks noChangeAspect="1"/>
            </p:cNvPicPr>
            <p:nvPr/>
          </p:nvPicPr>
          <p:blipFill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6803" b="92828" l="16318" r="83891">
                          <a14:foregroundMark x1="51674" y1="52869" x2="51674" y2="52869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5539" y="1654211"/>
              <a:ext cx="1033605" cy="1055228"/>
            </a:xfrm>
            <a:prstGeom prst="rect">
              <a:avLst/>
            </a:prstGeom>
            <a:noFill/>
          </p:spPr>
        </p:pic>
        <p:sp>
          <p:nvSpPr>
            <p:cNvPr id="52" name="Elipse 51"/>
            <p:cNvSpPr/>
            <p:nvPr/>
          </p:nvSpPr>
          <p:spPr>
            <a:xfrm>
              <a:off x="572786" y="1731389"/>
              <a:ext cx="980006" cy="992534"/>
            </a:xfrm>
            <a:prstGeom prst="ellipse">
              <a:avLst/>
            </a:prstGeom>
            <a:noFill/>
            <a:ln w="57150">
              <a:solidFill>
                <a:srgbClr val="A9A9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grpSp>
        <p:nvGrpSpPr>
          <p:cNvPr id="63" name="Agrupar 62"/>
          <p:cNvGrpSpPr/>
          <p:nvPr/>
        </p:nvGrpSpPr>
        <p:grpSpPr>
          <a:xfrm>
            <a:off x="131539" y="5499057"/>
            <a:ext cx="756000" cy="756000"/>
            <a:chOff x="559138" y="5758366"/>
            <a:chExt cx="980006" cy="992534"/>
          </a:xfrm>
        </p:grpSpPr>
        <p:pic>
          <p:nvPicPr>
            <p:cNvPr id="64" name="Imagem 63"/>
            <p:cNvPicPr>
              <a:picLocks noChangeAspect="1"/>
            </p:cNvPicPr>
            <p:nvPr/>
          </p:nvPicPr>
          <p:blipFill>
            <a:blip r:embed="rId4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100000">
                          <a14:foregroundMark x1="12889" y1="27111" x2="12889" y2="27111"/>
                          <a14:foregroundMark x1="24000" y1="16444" x2="24000" y2="16444"/>
                          <a14:foregroundMark x1="36889" y1="10222" x2="36889" y2="10222"/>
                          <a14:foregroundMark x1="65778" y1="5333" x2="65778" y2="5333"/>
                          <a14:foregroundMark x1="77333" y1="16444" x2="77333" y2="16444"/>
                          <a14:foregroundMark x1="88444" y1="28000" x2="88444" y2="28000"/>
                          <a14:foregroundMark x1="56000" y1="92000" x2="56000" y2="92000"/>
                          <a14:foregroundMark x1="54667" y1="98222" x2="54667" y2="98222"/>
                          <a14:foregroundMark x1="49333" y1="6222" x2="49333" y2="6222"/>
                          <a14:backgroundMark x1="32000" y1="42667" x2="33333" y2="57333"/>
                          <a14:backgroundMark x1="30667" y1="40889" x2="52444" y2="28444"/>
                          <a14:backgroundMark x1="53333" y1="26667" x2="68889" y2="36444"/>
                          <a14:backgroundMark x1="69333" y1="36444" x2="71556" y2="61778"/>
                          <a14:backgroundMark x1="35111" y1="56000" x2="45333" y2="77778"/>
                          <a14:backgroundMark x1="50667" y1="48444" x2="50667" y2="4844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688" y="5830192"/>
              <a:ext cx="862906" cy="862906"/>
            </a:xfrm>
            <a:prstGeom prst="rect">
              <a:avLst/>
            </a:prstGeom>
            <a:ln>
              <a:noFill/>
            </a:ln>
          </p:spPr>
        </p:pic>
        <p:sp>
          <p:nvSpPr>
            <p:cNvPr id="65" name="Elipse 64"/>
            <p:cNvSpPr/>
            <p:nvPr/>
          </p:nvSpPr>
          <p:spPr>
            <a:xfrm>
              <a:off x="559138" y="5758366"/>
              <a:ext cx="980006" cy="992534"/>
            </a:xfrm>
            <a:prstGeom prst="ellipse">
              <a:avLst/>
            </a:prstGeom>
            <a:noFill/>
            <a:ln w="57150">
              <a:solidFill>
                <a:srgbClr val="A9A9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grpSp>
        <p:nvGrpSpPr>
          <p:cNvPr id="66" name="Agrupar 65"/>
          <p:cNvGrpSpPr/>
          <p:nvPr/>
        </p:nvGrpSpPr>
        <p:grpSpPr>
          <a:xfrm>
            <a:off x="131539" y="4243188"/>
            <a:ext cx="756000" cy="756000"/>
            <a:chOff x="266816" y="4206970"/>
            <a:chExt cx="980006" cy="992534"/>
          </a:xfrm>
        </p:grpSpPr>
        <p:pic>
          <p:nvPicPr>
            <p:cNvPr id="67" name="Imagem 66"/>
            <p:cNvPicPr>
              <a:picLocks noChangeAspect="1"/>
            </p:cNvPicPr>
            <p:nvPr/>
          </p:nvPicPr>
          <p:blipFill rotWithShape="1">
            <a:blip r:embed="rId6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35780" b="65596" l="74459" r="100000">
                          <a14:foregroundMark x1="87013" y1="44495" x2="87013" y2="4449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916" t="32477" r="-6031" b="30716"/>
            <a:stretch/>
          </p:blipFill>
          <p:spPr>
            <a:xfrm>
              <a:off x="331177" y="4264035"/>
              <a:ext cx="862719" cy="878404"/>
            </a:xfrm>
            <a:prstGeom prst="rect">
              <a:avLst/>
            </a:prstGeom>
            <a:ln>
              <a:noFill/>
            </a:ln>
          </p:spPr>
        </p:pic>
        <p:sp>
          <p:nvSpPr>
            <p:cNvPr id="68" name="Elipse 67"/>
            <p:cNvSpPr/>
            <p:nvPr/>
          </p:nvSpPr>
          <p:spPr>
            <a:xfrm>
              <a:off x="266816" y="4206970"/>
              <a:ext cx="980006" cy="992534"/>
            </a:xfrm>
            <a:prstGeom prst="ellipse">
              <a:avLst/>
            </a:prstGeom>
            <a:noFill/>
            <a:ln w="57150">
              <a:solidFill>
                <a:srgbClr val="A9A9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pic>
        <p:nvPicPr>
          <p:cNvPr id="20" name="Imagem 19"/>
          <p:cNvPicPr>
            <a:picLocks noChangeAspect="1"/>
          </p:cNvPicPr>
          <p:nvPr/>
        </p:nvPicPr>
        <p:blipFill rotWithShape="1">
          <a:blip r:embed="rId8" cstate="print">
            <a:biLevel thresh="75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2304" b="36951" l="25566" r="38549">
                        <a14:foregroundMark x1="29095" y1="30959" x2="29095" y2="30959"/>
                        <a14:foregroundMark x1="31225" y1="29694" x2="31225" y2="2969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274" t="22616" r="60859" b="62735"/>
          <a:stretch/>
        </p:blipFill>
        <p:spPr>
          <a:xfrm>
            <a:off x="-987725" y="364436"/>
            <a:ext cx="880089" cy="86714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" name="Agrupar 21"/>
          <p:cNvGrpSpPr/>
          <p:nvPr/>
        </p:nvGrpSpPr>
        <p:grpSpPr>
          <a:xfrm>
            <a:off x="-925101" y="1731450"/>
            <a:ext cx="756000" cy="756000"/>
            <a:chOff x="505539" y="1654211"/>
            <a:chExt cx="1047253" cy="1069712"/>
          </a:xfrm>
        </p:grpSpPr>
        <p:pic>
          <p:nvPicPr>
            <p:cNvPr id="23" name="Imagem 22"/>
            <p:cNvPicPr>
              <a:picLocks noChangeAspect="1"/>
            </p:cNvPicPr>
            <p:nvPr/>
          </p:nvPicPr>
          <p:blipFill>
            <a:blip r:embed="rId2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6803" b="92828" l="16318" r="83891">
                          <a14:foregroundMark x1="51674" y1="52869" x2="51674" y2="52869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5539" y="1654211"/>
              <a:ext cx="1033605" cy="105522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" name="Elipse 23"/>
            <p:cNvSpPr/>
            <p:nvPr/>
          </p:nvSpPr>
          <p:spPr>
            <a:xfrm>
              <a:off x="572786" y="1731389"/>
              <a:ext cx="980006" cy="992534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grpSp>
        <p:nvGrpSpPr>
          <p:cNvPr id="30" name="Agrupar 29"/>
          <p:cNvGrpSpPr/>
          <p:nvPr/>
        </p:nvGrpSpPr>
        <p:grpSpPr>
          <a:xfrm>
            <a:off x="-925101" y="2987319"/>
            <a:ext cx="756000" cy="756000"/>
            <a:chOff x="559138" y="3151644"/>
            <a:chExt cx="980006" cy="992534"/>
          </a:xfrm>
        </p:grpSpPr>
        <p:pic>
          <p:nvPicPr>
            <p:cNvPr id="31" name="Imagem 30"/>
            <p:cNvPicPr>
              <a:picLocks noChangeAspect="1"/>
            </p:cNvPicPr>
            <p:nvPr/>
          </p:nvPicPr>
          <p:blipFill rotWithShape="1">
            <a:blip r:embed="rId10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2979" b="23404" l="4889" r="23778">
                          <a14:foregroundMark x1="7111" y1="10426" x2="7111" y2="10426"/>
                          <a14:foregroundMark x1="7333" y1="15106" x2="7333" y2="15106"/>
                          <a14:foregroundMark x1="7111" y1="19149" x2="7111" y2="19149"/>
                          <a14:backgroundMark x1="12889" y1="7872" x2="12889" y2="7872"/>
                          <a14:backgroundMark x1="12889" y1="12128" x2="12889" y2="12128"/>
                          <a14:backgroundMark x1="13111" y1="16383" x2="13111" y2="16383"/>
                          <a14:backgroundMark x1="12889" y1="20213" x2="12889" y2="20213"/>
                          <a14:backgroundMark x1="6667" y1="11064" x2="6667" y2="11064"/>
                          <a14:backgroundMark x1="6667" y1="19574" x2="6667" y2="19574"/>
                          <a14:backgroundMark x1="6667" y1="10426" x2="6667" y2="10426"/>
                          <a14:backgroundMark x1="6667" y1="18936" x2="6667" y2="1893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57" t="2936" r="76044" b="76084"/>
            <a:stretch/>
          </p:blipFill>
          <p:spPr>
            <a:xfrm>
              <a:off x="662590" y="3234518"/>
              <a:ext cx="773102" cy="847051"/>
            </a:xfrm>
            <a:prstGeom prst="rect">
              <a:avLst/>
            </a:prstGeom>
          </p:spPr>
        </p:pic>
        <p:sp>
          <p:nvSpPr>
            <p:cNvPr id="32" name="Elipse 31"/>
            <p:cNvSpPr/>
            <p:nvPr/>
          </p:nvSpPr>
          <p:spPr>
            <a:xfrm>
              <a:off x="559138" y="3151644"/>
              <a:ext cx="980006" cy="992534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grpSp>
        <p:nvGrpSpPr>
          <p:cNvPr id="33" name="Agrupar 32"/>
          <p:cNvGrpSpPr/>
          <p:nvPr/>
        </p:nvGrpSpPr>
        <p:grpSpPr>
          <a:xfrm>
            <a:off x="-936208" y="4243188"/>
            <a:ext cx="756000" cy="756000"/>
            <a:chOff x="-1179507" y="4206970"/>
            <a:chExt cx="980006" cy="992534"/>
          </a:xfrm>
        </p:grpSpPr>
        <p:sp>
          <p:nvSpPr>
            <p:cNvPr id="34" name="Elipse 33"/>
            <p:cNvSpPr/>
            <p:nvPr/>
          </p:nvSpPr>
          <p:spPr>
            <a:xfrm>
              <a:off x="-1179507" y="4206970"/>
              <a:ext cx="980006" cy="992534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pt-BR" dirty="0"/>
            </a:p>
          </p:txBody>
        </p:sp>
        <p:pic>
          <p:nvPicPr>
            <p:cNvPr id="35" name="Imagem 34"/>
            <p:cNvPicPr>
              <a:picLocks noChangeAspect="1"/>
            </p:cNvPicPr>
            <p:nvPr/>
          </p:nvPicPr>
          <p:blipFill rotWithShape="1">
            <a:blip r:embed="rId12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35780" b="65596" l="74459" r="100000">
                          <a14:foregroundMark x1="87013" y1="44495" x2="87013" y2="44495"/>
                          <a14:foregroundMark x1="84416" y1="45872" x2="84416" y2="45872"/>
                          <a14:backgroundMark x1="87879" y1="44495" x2="87879" y2="44495"/>
                          <a14:backgroundMark x1="87446" y1="43578" x2="87446" y2="43578"/>
                          <a14:backgroundMark x1="87446" y1="44495" x2="87446" y2="44495"/>
                          <a14:backgroundMark x1="87446" y1="44037" x2="87446" y2="44037"/>
                          <a14:backgroundMark x1="87013" y1="44037" x2="87013" y2="44037"/>
                          <a14:backgroundMark x1="84848" y1="46789" x2="84848" y2="4678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916" t="32477" r="-6031" b="30716"/>
            <a:stretch/>
          </p:blipFill>
          <p:spPr>
            <a:xfrm>
              <a:off x="-1107216" y="4264035"/>
              <a:ext cx="862719" cy="878404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36" name="Agrupar 35"/>
          <p:cNvGrpSpPr/>
          <p:nvPr/>
        </p:nvGrpSpPr>
        <p:grpSpPr>
          <a:xfrm>
            <a:off x="-941038" y="5499057"/>
            <a:ext cx="756000" cy="756000"/>
            <a:chOff x="559138" y="5758366"/>
            <a:chExt cx="980006" cy="992534"/>
          </a:xfrm>
        </p:grpSpPr>
        <p:pic>
          <p:nvPicPr>
            <p:cNvPr id="37" name="Imagem 36"/>
            <p:cNvPicPr>
              <a:picLocks noChangeAspect="1"/>
            </p:cNvPicPr>
            <p:nvPr/>
          </p:nvPicPr>
          <p:blipFill>
            <a:blip r:embed="rId13" cstate="print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100000">
                          <a14:foregroundMark x1="12889" y1="27111" x2="12889" y2="27111"/>
                          <a14:foregroundMark x1="24000" y1="16444" x2="24000" y2="16444"/>
                          <a14:foregroundMark x1="36889" y1="10222" x2="36889" y2="10222"/>
                          <a14:foregroundMark x1="65778" y1="5333" x2="65778" y2="5333"/>
                          <a14:foregroundMark x1="77333" y1="16444" x2="77333" y2="16444"/>
                          <a14:foregroundMark x1="88444" y1="28000" x2="88444" y2="28000"/>
                          <a14:foregroundMark x1="56000" y1="92000" x2="56000" y2="92000"/>
                          <a14:foregroundMark x1="54667" y1="98222" x2="54667" y2="98222"/>
                          <a14:foregroundMark x1="49333" y1="6222" x2="49333" y2="6222"/>
                          <a14:foregroundMark x1="47556" y1="44889" x2="47556" y2="44889"/>
                          <a14:backgroundMark x1="32000" y1="42667" x2="33333" y2="57333"/>
                          <a14:backgroundMark x1="30667" y1="40889" x2="52444" y2="28444"/>
                          <a14:backgroundMark x1="53333" y1="26667" x2="68889" y2="36444"/>
                          <a14:backgroundMark x1="69333" y1="36444" x2="71556" y2="61778"/>
                          <a14:backgroundMark x1="35111" y1="56000" x2="45333" y2="77778"/>
                          <a14:backgroundMark x1="50667" y1="48444" x2="50667" y2="48444"/>
                          <a14:backgroundMark x1="44889" y1="42667" x2="44889" y2="42667"/>
                          <a14:backgroundMark x1="50222" y1="40000" x2="50222" y2="40000"/>
                          <a14:backgroundMark x1="58667" y1="32444" x2="58667" y2="32444"/>
                          <a14:backgroundMark x1="60889" y1="25778" x2="60889" y2="25778"/>
                          <a14:backgroundMark x1="73778" y1="54222" x2="73778" y2="54222"/>
                          <a14:backgroundMark x1="58222" y1="47111" x2="58222" y2="47111"/>
                          <a14:backgroundMark x1="44000" y1="47111" x2="44889" y2="51556"/>
                          <a14:backgroundMark x1="50222" y1="54222" x2="54667" y2="52444"/>
                          <a14:backgroundMark x1="31111" y1="34667" x2="39556" y2="24889"/>
                          <a14:backgroundMark x1="67111" y1="54667" x2="57333" y2="773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688" y="5830192"/>
              <a:ext cx="862906" cy="862906"/>
            </a:xfrm>
            <a:prstGeom prst="rect">
              <a:avLst/>
            </a:prstGeom>
            <a:ln>
              <a:noFill/>
            </a:ln>
          </p:spPr>
        </p:pic>
        <p:sp>
          <p:nvSpPr>
            <p:cNvPr id="38" name="Elipse 37"/>
            <p:cNvSpPr/>
            <p:nvPr/>
          </p:nvSpPr>
          <p:spPr>
            <a:xfrm>
              <a:off x="559138" y="5758366"/>
              <a:ext cx="980006" cy="992534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pic>
        <p:nvPicPr>
          <p:cNvPr id="40" name="Imagem 39"/>
          <p:cNvPicPr>
            <a:picLocks noChangeAspect="1"/>
          </p:cNvPicPr>
          <p:nvPr/>
        </p:nvPicPr>
        <p:blipFill rotWithShape="1">
          <a:blip r:embed="rId8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2304" b="36951" l="25566" r="38549">
                        <a14:foregroundMark x1="29095" y1="30959" x2="29095" y2="30959"/>
                        <a14:foregroundMark x1="31225" y1="29694" x2="31225" y2="2969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274" t="22616" r="60859" b="62735"/>
          <a:stretch/>
        </p:blipFill>
        <p:spPr>
          <a:xfrm>
            <a:off x="92811" y="364436"/>
            <a:ext cx="882000" cy="869029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CaixaDeTexto 44"/>
          <p:cNvSpPr txBox="1"/>
          <p:nvPr/>
        </p:nvSpPr>
        <p:spPr>
          <a:xfrm rot="18377182">
            <a:off x="849979" y="3575253"/>
            <a:ext cx="940333" cy="36933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pt-BR" b="1" dirty="0">
                <a:solidFill>
                  <a:srgbClr val="181818"/>
                </a:solidFill>
                <a:latin typeface="Trebuchet MS" panose="020B0603020202020204" pitchFamily="34" charset="0"/>
              </a:rPr>
              <a:t>DADOS</a:t>
            </a:r>
          </a:p>
        </p:txBody>
      </p:sp>
      <p:grpSp>
        <p:nvGrpSpPr>
          <p:cNvPr id="44" name="Agrupar 68">
            <a:extLst>
              <a:ext uri="{FF2B5EF4-FFF2-40B4-BE49-F238E27FC236}">
                <a16:creationId xmlns:a16="http://schemas.microsoft.com/office/drawing/2014/main" id="{829B5EE2-84ED-46D9-8ABB-73E5203FCB0A}"/>
              </a:ext>
            </a:extLst>
          </p:cNvPr>
          <p:cNvGrpSpPr/>
          <p:nvPr/>
        </p:nvGrpSpPr>
        <p:grpSpPr>
          <a:xfrm>
            <a:off x="519728" y="2987319"/>
            <a:ext cx="756000" cy="756000"/>
            <a:chOff x="258886" y="2914883"/>
            <a:chExt cx="980006" cy="992534"/>
          </a:xfrm>
        </p:grpSpPr>
        <p:sp>
          <p:nvSpPr>
            <p:cNvPr id="54" name="Elipse 69">
              <a:extLst>
                <a:ext uri="{FF2B5EF4-FFF2-40B4-BE49-F238E27FC236}">
                  <a16:creationId xmlns:a16="http://schemas.microsoft.com/office/drawing/2014/main" id="{0901E031-3D4D-43CF-A93A-01731B56CFD4}"/>
                </a:ext>
              </a:extLst>
            </p:cNvPr>
            <p:cNvSpPr/>
            <p:nvPr/>
          </p:nvSpPr>
          <p:spPr>
            <a:xfrm>
              <a:off x="258886" y="2914883"/>
              <a:ext cx="980006" cy="992534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55" name="Imagem 70">
              <a:extLst>
                <a:ext uri="{FF2B5EF4-FFF2-40B4-BE49-F238E27FC236}">
                  <a16:creationId xmlns:a16="http://schemas.microsoft.com/office/drawing/2014/main" id="{0EEE2091-441E-4EE6-B7A2-5D190AAFB7E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0" b="92784" l="0" r="100000">
                          <a14:foregroundMark x1="13158" y1="41237" x2="13158" y2="41237"/>
                          <a14:foregroundMark x1="13158" y1="57732" x2="13158" y2="57732"/>
                          <a14:foregroundMark x1="13158" y1="74227" x2="13158" y2="74227"/>
                          <a14:foregroundMark x1="22368" y1="70103" x2="22368" y2="70103"/>
                          <a14:backgroundMark x1="48684" y1="19588" x2="48684" y2="19588"/>
                          <a14:backgroundMark x1="71053" y1="45361" x2="71053" y2="45361"/>
                          <a14:backgroundMark x1="63158" y1="63918" x2="63158" y2="63918"/>
                          <a14:backgroundMark x1="53947" y1="82474" x2="53947" y2="82474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09148" y="2941945"/>
              <a:ext cx="723900" cy="923925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41" name="CaixaDeTexto 40"/>
          <p:cNvSpPr txBox="1"/>
          <p:nvPr/>
        </p:nvSpPr>
        <p:spPr>
          <a:xfrm>
            <a:off x="1552678" y="213233"/>
            <a:ext cx="9927725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rgbClr val="DEDEDE"/>
                </a:solidFill>
              </a:rPr>
              <a:t>Algoritmos Utilizados na Predição</a:t>
            </a:r>
          </a:p>
        </p:txBody>
      </p:sp>
      <p:pic>
        <p:nvPicPr>
          <p:cNvPr id="42" name="Imagem 41"/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92" t="41100" r="-1331" b="1210"/>
          <a:stretch/>
        </p:blipFill>
        <p:spPr>
          <a:xfrm>
            <a:off x="2439040" y="1802216"/>
            <a:ext cx="2355458" cy="1821404"/>
          </a:xfrm>
          <a:prstGeom prst="rect">
            <a:avLst/>
          </a:prstGeom>
        </p:spPr>
      </p:pic>
      <p:pic>
        <p:nvPicPr>
          <p:cNvPr id="43" name="Imagem 42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0061" y="4461392"/>
            <a:ext cx="5214319" cy="1476223"/>
          </a:xfrm>
          <a:prstGeom prst="rect">
            <a:avLst/>
          </a:prstGeom>
        </p:spPr>
      </p:pic>
      <p:pic>
        <p:nvPicPr>
          <p:cNvPr id="50" name="Imagem 49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695" y="1801206"/>
            <a:ext cx="2017816" cy="1819992"/>
          </a:xfrm>
          <a:prstGeom prst="rect">
            <a:avLst/>
          </a:prstGeom>
        </p:spPr>
      </p:pic>
      <p:pic>
        <p:nvPicPr>
          <p:cNvPr id="53" name="Imagem 52"/>
          <p:cNvPicPr>
            <a:picLocks noChangeAspect="1"/>
          </p:cNvPicPr>
          <p:nvPr/>
        </p:nvPicPr>
        <p:blipFill rotWithShape="1"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70"/>
          <a:stretch/>
        </p:blipFill>
        <p:spPr>
          <a:xfrm>
            <a:off x="2552624" y="4461391"/>
            <a:ext cx="2727299" cy="1482795"/>
          </a:xfrm>
          <a:prstGeom prst="rect">
            <a:avLst/>
          </a:prstGeom>
        </p:spPr>
      </p:pic>
      <p:pic>
        <p:nvPicPr>
          <p:cNvPr id="56" name="Imagem 55"/>
          <p:cNvPicPr>
            <a:picLocks noChangeAspect="1"/>
          </p:cNvPicPr>
          <p:nvPr/>
        </p:nvPicPr>
        <p:blipFill rotWithShape="1"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32"/>
          <a:stretch/>
        </p:blipFill>
        <p:spPr>
          <a:xfrm>
            <a:off x="8044709" y="1856354"/>
            <a:ext cx="2822560" cy="1764844"/>
          </a:xfrm>
          <a:prstGeom prst="rect">
            <a:avLst/>
          </a:prstGeom>
        </p:spPr>
      </p:pic>
      <p:sp>
        <p:nvSpPr>
          <p:cNvPr id="57" name="CaixaDeTexto 56"/>
          <p:cNvSpPr txBox="1"/>
          <p:nvPr/>
        </p:nvSpPr>
        <p:spPr>
          <a:xfrm>
            <a:off x="2915504" y="1362309"/>
            <a:ext cx="14025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err="1">
                <a:solidFill>
                  <a:schemeClr val="bg1">
                    <a:lumMod val="95000"/>
                  </a:schemeClr>
                </a:solidFill>
                <a:effectLst>
                  <a:glow rad="190500">
                    <a:srgbClr val="383838"/>
                  </a:glow>
                </a:effectLst>
              </a:rPr>
              <a:t>Naive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  <a:effectLst>
                  <a:glow rad="190500">
                    <a:srgbClr val="383838"/>
                  </a:glow>
                </a:effectLst>
              </a:rPr>
              <a:t> </a:t>
            </a:r>
            <a:r>
              <a:rPr lang="pt-BR" b="1" dirty="0" err="1">
                <a:solidFill>
                  <a:schemeClr val="bg1">
                    <a:lumMod val="95000"/>
                  </a:schemeClr>
                </a:solidFill>
                <a:effectLst>
                  <a:glow rad="190500">
                    <a:srgbClr val="383838"/>
                  </a:glow>
                </a:effectLst>
              </a:rPr>
              <a:t>Bayes</a:t>
            </a:r>
            <a:endParaRPr lang="pt-BR" b="1" dirty="0">
              <a:solidFill>
                <a:schemeClr val="bg1">
                  <a:lumMod val="95000"/>
                </a:schemeClr>
              </a:solidFill>
              <a:effectLst>
                <a:glow rad="190500">
                  <a:srgbClr val="383838"/>
                </a:glow>
              </a:effectLst>
            </a:endParaRPr>
          </a:p>
        </p:txBody>
      </p:sp>
      <p:sp>
        <p:nvSpPr>
          <p:cNvPr id="58" name="CaixaDeTexto 57"/>
          <p:cNvSpPr txBox="1"/>
          <p:nvPr/>
        </p:nvSpPr>
        <p:spPr>
          <a:xfrm>
            <a:off x="7803512" y="4022304"/>
            <a:ext cx="10074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err="1">
                <a:solidFill>
                  <a:schemeClr val="bg1">
                    <a:lumMod val="95000"/>
                  </a:schemeClr>
                </a:solidFill>
                <a:effectLst>
                  <a:glow rad="190500">
                    <a:srgbClr val="383838"/>
                  </a:glow>
                </a:effectLst>
              </a:rPr>
              <a:t>XGBoost</a:t>
            </a:r>
            <a:endParaRPr lang="pt-BR" b="1" dirty="0">
              <a:solidFill>
                <a:schemeClr val="bg1">
                  <a:lumMod val="95000"/>
                </a:schemeClr>
              </a:solidFill>
              <a:effectLst>
                <a:glow rad="190500">
                  <a:srgbClr val="383838"/>
                </a:glow>
              </a:effectLst>
            </a:endParaRPr>
          </a:p>
        </p:txBody>
      </p:sp>
      <p:sp>
        <p:nvSpPr>
          <p:cNvPr id="59" name="CaixaDeTexto 58"/>
          <p:cNvSpPr txBox="1"/>
          <p:nvPr/>
        </p:nvSpPr>
        <p:spPr>
          <a:xfrm>
            <a:off x="5815274" y="1362118"/>
            <a:ext cx="14025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bg1">
                    <a:lumMod val="95000"/>
                  </a:schemeClr>
                </a:solidFill>
                <a:effectLst>
                  <a:glow rad="190500">
                    <a:srgbClr val="383838"/>
                  </a:glow>
                </a:effectLst>
              </a:rPr>
              <a:t>Rede Neural</a:t>
            </a:r>
          </a:p>
        </p:txBody>
      </p:sp>
      <p:sp>
        <p:nvSpPr>
          <p:cNvPr id="60" name="CaixaDeTexto 59"/>
          <p:cNvSpPr txBox="1"/>
          <p:nvPr/>
        </p:nvSpPr>
        <p:spPr>
          <a:xfrm>
            <a:off x="8464937" y="1431874"/>
            <a:ext cx="1982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bg1">
                    <a:lumMod val="95000"/>
                  </a:schemeClr>
                </a:solidFill>
                <a:effectLst>
                  <a:glow rad="190500">
                    <a:srgbClr val="383838"/>
                  </a:glow>
                </a:effectLst>
              </a:rPr>
              <a:t>Árvore de Decisão</a:t>
            </a:r>
          </a:p>
        </p:txBody>
      </p:sp>
      <p:sp>
        <p:nvSpPr>
          <p:cNvPr id="61" name="CaixaDeTexto 60"/>
          <p:cNvSpPr txBox="1"/>
          <p:nvPr/>
        </p:nvSpPr>
        <p:spPr>
          <a:xfrm>
            <a:off x="2925221" y="4022304"/>
            <a:ext cx="1982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bg1">
                    <a:lumMod val="95000"/>
                  </a:schemeClr>
                </a:solidFill>
                <a:effectLst>
                  <a:glow rad="190500">
                    <a:srgbClr val="383838"/>
                  </a:glow>
                </a:effectLst>
              </a:rPr>
              <a:t>Floresta Aleatória</a:t>
            </a:r>
          </a:p>
        </p:txBody>
      </p:sp>
    </p:spTree>
    <p:extLst>
      <p:ext uri="{BB962C8B-B14F-4D97-AF65-F5344CB8AC3E}">
        <p14:creationId xmlns:p14="http://schemas.microsoft.com/office/powerpoint/2010/main" val="733213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102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Forma Livre 38"/>
          <p:cNvSpPr/>
          <p:nvPr/>
        </p:nvSpPr>
        <p:spPr>
          <a:xfrm rot="10800000">
            <a:off x="-485055" y="-2213366"/>
            <a:ext cx="1542197" cy="13669107"/>
          </a:xfrm>
          <a:custGeom>
            <a:avLst/>
            <a:gdLst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91931 w 1542197"/>
              <a:gd name="connsiteY2" fmla="*/ 7785715 h 13669107"/>
              <a:gd name="connsiteX3" fmla="*/ 717450 w 1542197"/>
              <a:gd name="connsiteY3" fmla="*/ 6834554 h 13669107"/>
              <a:gd name="connsiteX4" fmla="*/ 91637 w 1542197"/>
              <a:gd name="connsiteY4" fmla="*/ 5883393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91931 w 1542197"/>
              <a:gd name="connsiteY2" fmla="*/ 7785715 h 13669107"/>
              <a:gd name="connsiteX3" fmla="*/ 717450 w 1542197"/>
              <a:gd name="connsiteY3" fmla="*/ 6834554 h 13669107"/>
              <a:gd name="connsiteX4" fmla="*/ 91637 w 1542197"/>
              <a:gd name="connsiteY4" fmla="*/ 5883393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91931 w 1542197"/>
              <a:gd name="connsiteY2" fmla="*/ 7785715 h 13669107"/>
              <a:gd name="connsiteX3" fmla="*/ 717450 w 1542197"/>
              <a:gd name="connsiteY3" fmla="*/ 6834554 h 13669107"/>
              <a:gd name="connsiteX4" fmla="*/ 91637 w 1542197"/>
              <a:gd name="connsiteY4" fmla="*/ 5883393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65953 w 1542197"/>
              <a:gd name="connsiteY2" fmla="*/ 7770129 h 13669107"/>
              <a:gd name="connsiteX3" fmla="*/ 717450 w 1542197"/>
              <a:gd name="connsiteY3" fmla="*/ 6834554 h 13669107"/>
              <a:gd name="connsiteX4" fmla="*/ 91637 w 1542197"/>
              <a:gd name="connsiteY4" fmla="*/ 5883393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65953 w 1542197"/>
              <a:gd name="connsiteY2" fmla="*/ 7770129 h 13669107"/>
              <a:gd name="connsiteX3" fmla="*/ 717450 w 1542197"/>
              <a:gd name="connsiteY3" fmla="*/ 6834554 h 13669107"/>
              <a:gd name="connsiteX4" fmla="*/ 55269 w 1542197"/>
              <a:gd name="connsiteY4" fmla="*/ 5873002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65953 w 1542197"/>
              <a:gd name="connsiteY2" fmla="*/ 7770129 h 13669107"/>
              <a:gd name="connsiteX3" fmla="*/ 629127 w 1542197"/>
              <a:gd name="connsiteY3" fmla="*/ 6829359 h 13669107"/>
              <a:gd name="connsiteX4" fmla="*/ 55269 w 1542197"/>
              <a:gd name="connsiteY4" fmla="*/ 5873002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65953 w 1542197"/>
              <a:gd name="connsiteY2" fmla="*/ 7770129 h 13669107"/>
              <a:gd name="connsiteX3" fmla="*/ 629127 w 1542197"/>
              <a:gd name="connsiteY3" fmla="*/ 6829359 h 13669107"/>
              <a:gd name="connsiteX4" fmla="*/ 55269 w 1542197"/>
              <a:gd name="connsiteY4" fmla="*/ 5873002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65953 w 1542197"/>
              <a:gd name="connsiteY2" fmla="*/ 7770129 h 13669107"/>
              <a:gd name="connsiteX3" fmla="*/ 629127 w 1542197"/>
              <a:gd name="connsiteY3" fmla="*/ 6829359 h 13669107"/>
              <a:gd name="connsiteX4" fmla="*/ 55269 w 1542197"/>
              <a:gd name="connsiteY4" fmla="*/ 5873002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65953 w 1542197"/>
              <a:gd name="connsiteY2" fmla="*/ 7770129 h 13669107"/>
              <a:gd name="connsiteX3" fmla="*/ 629127 w 1542197"/>
              <a:gd name="connsiteY3" fmla="*/ 6829359 h 13669107"/>
              <a:gd name="connsiteX4" fmla="*/ 55269 w 1542197"/>
              <a:gd name="connsiteY4" fmla="*/ 5873002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65953 w 1542197"/>
              <a:gd name="connsiteY2" fmla="*/ 7770129 h 13669107"/>
              <a:gd name="connsiteX3" fmla="*/ 629127 w 1542197"/>
              <a:gd name="connsiteY3" fmla="*/ 6829359 h 13669107"/>
              <a:gd name="connsiteX4" fmla="*/ 13706 w 1542197"/>
              <a:gd name="connsiteY4" fmla="*/ 5878198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3607 w 1542197"/>
              <a:gd name="connsiteY2" fmla="*/ 7764933 h 13669107"/>
              <a:gd name="connsiteX3" fmla="*/ 629127 w 1542197"/>
              <a:gd name="connsiteY3" fmla="*/ 6829359 h 13669107"/>
              <a:gd name="connsiteX4" fmla="*/ 13706 w 1542197"/>
              <a:gd name="connsiteY4" fmla="*/ 5878198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3607 w 1542197"/>
              <a:gd name="connsiteY2" fmla="*/ 7764933 h 13669107"/>
              <a:gd name="connsiteX3" fmla="*/ 629127 w 1542197"/>
              <a:gd name="connsiteY3" fmla="*/ 6829359 h 13669107"/>
              <a:gd name="connsiteX4" fmla="*/ 13706 w 1542197"/>
              <a:gd name="connsiteY4" fmla="*/ 5878198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3607 w 1542197"/>
              <a:gd name="connsiteY2" fmla="*/ 7764933 h 13669107"/>
              <a:gd name="connsiteX3" fmla="*/ 629127 w 1542197"/>
              <a:gd name="connsiteY3" fmla="*/ 6829359 h 13669107"/>
              <a:gd name="connsiteX4" fmla="*/ 13706 w 1542197"/>
              <a:gd name="connsiteY4" fmla="*/ 5878198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3607 w 1542197"/>
              <a:gd name="connsiteY2" fmla="*/ 7764933 h 13669107"/>
              <a:gd name="connsiteX3" fmla="*/ 629127 w 1542197"/>
              <a:gd name="connsiteY3" fmla="*/ 6829359 h 13669107"/>
              <a:gd name="connsiteX4" fmla="*/ 13706 w 1542197"/>
              <a:gd name="connsiteY4" fmla="*/ 5878198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42197" h="13669107">
                <a:moveTo>
                  <a:pt x="0" y="13669107"/>
                </a:moveTo>
                <a:lnTo>
                  <a:pt x="0" y="7903176"/>
                </a:lnTo>
                <a:cubicBezTo>
                  <a:pt x="1202" y="7857095"/>
                  <a:pt x="2405" y="7811014"/>
                  <a:pt x="3607" y="7764933"/>
                </a:cubicBezTo>
                <a:cubicBezTo>
                  <a:pt x="4570" y="7424461"/>
                  <a:pt x="622249" y="7499121"/>
                  <a:pt x="629127" y="6829359"/>
                </a:cubicBezTo>
                <a:cubicBezTo>
                  <a:pt x="636005" y="6159597"/>
                  <a:pt x="2999" y="6343361"/>
                  <a:pt x="13706" y="5878198"/>
                </a:cubicBezTo>
                <a:lnTo>
                  <a:pt x="0" y="5765966"/>
                </a:lnTo>
                <a:lnTo>
                  <a:pt x="0" y="0"/>
                </a:lnTo>
                <a:lnTo>
                  <a:pt x="1542197" y="0"/>
                </a:lnTo>
                <a:lnTo>
                  <a:pt x="1542197" y="13669107"/>
                </a:lnTo>
                <a:lnTo>
                  <a:pt x="0" y="13669107"/>
                </a:lnTo>
                <a:close/>
              </a:path>
            </a:pathLst>
          </a:custGeom>
          <a:solidFill>
            <a:srgbClr val="DED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noFill/>
            </a:endParaRPr>
          </a:p>
        </p:txBody>
      </p:sp>
      <p:sp>
        <p:nvSpPr>
          <p:cNvPr id="26" name="Elipse 25"/>
          <p:cNvSpPr/>
          <p:nvPr/>
        </p:nvSpPr>
        <p:spPr>
          <a:xfrm>
            <a:off x="258886" y="4206970"/>
            <a:ext cx="980006" cy="992534"/>
          </a:xfrm>
          <a:prstGeom prst="ellipse">
            <a:avLst/>
          </a:prstGeom>
          <a:noFill/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49" name="Agrupar 48"/>
          <p:cNvGrpSpPr/>
          <p:nvPr/>
        </p:nvGrpSpPr>
        <p:grpSpPr>
          <a:xfrm>
            <a:off x="131539" y="1731450"/>
            <a:ext cx="756000" cy="756000"/>
            <a:chOff x="505539" y="1654211"/>
            <a:chExt cx="1047253" cy="1069712"/>
          </a:xfrm>
        </p:grpSpPr>
        <p:pic>
          <p:nvPicPr>
            <p:cNvPr id="51" name="Imagem 50"/>
            <p:cNvPicPr>
              <a:picLocks noChangeAspect="1"/>
            </p:cNvPicPr>
            <p:nvPr/>
          </p:nvPicPr>
          <p:blipFill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6803" b="92828" l="16318" r="83891">
                          <a14:foregroundMark x1="51674" y1="52869" x2="51674" y2="52869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5539" y="1654211"/>
              <a:ext cx="1033605" cy="1055228"/>
            </a:xfrm>
            <a:prstGeom prst="rect">
              <a:avLst/>
            </a:prstGeom>
            <a:noFill/>
          </p:spPr>
        </p:pic>
        <p:sp>
          <p:nvSpPr>
            <p:cNvPr id="52" name="Elipse 51"/>
            <p:cNvSpPr/>
            <p:nvPr/>
          </p:nvSpPr>
          <p:spPr>
            <a:xfrm>
              <a:off x="572786" y="1731389"/>
              <a:ext cx="980006" cy="992534"/>
            </a:xfrm>
            <a:prstGeom prst="ellipse">
              <a:avLst/>
            </a:prstGeom>
            <a:noFill/>
            <a:ln w="57150">
              <a:solidFill>
                <a:srgbClr val="A9A9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grpSp>
        <p:nvGrpSpPr>
          <p:cNvPr id="63" name="Agrupar 62"/>
          <p:cNvGrpSpPr/>
          <p:nvPr/>
        </p:nvGrpSpPr>
        <p:grpSpPr>
          <a:xfrm>
            <a:off x="131539" y="5499057"/>
            <a:ext cx="756000" cy="756000"/>
            <a:chOff x="559138" y="5758366"/>
            <a:chExt cx="980006" cy="992534"/>
          </a:xfrm>
        </p:grpSpPr>
        <p:pic>
          <p:nvPicPr>
            <p:cNvPr id="64" name="Imagem 63"/>
            <p:cNvPicPr>
              <a:picLocks noChangeAspect="1"/>
            </p:cNvPicPr>
            <p:nvPr/>
          </p:nvPicPr>
          <p:blipFill>
            <a:blip r:embed="rId4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100000">
                          <a14:foregroundMark x1="12889" y1="27111" x2="12889" y2="27111"/>
                          <a14:foregroundMark x1="24000" y1="16444" x2="24000" y2="16444"/>
                          <a14:foregroundMark x1="36889" y1="10222" x2="36889" y2="10222"/>
                          <a14:foregroundMark x1="65778" y1="5333" x2="65778" y2="5333"/>
                          <a14:foregroundMark x1="77333" y1="16444" x2="77333" y2="16444"/>
                          <a14:foregroundMark x1="88444" y1="28000" x2="88444" y2="28000"/>
                          <a14:foregroundMark x1="56000" y1="92000" x2="56000" y2="92000"/>
                          <a14:foregroundMark x1="54667" y1="98222" x2="54667" y2="98222"/>
                          <a14:foregroundMark x1="49333" y1="6222" x2="49333" y2="6222"/>
                          <a14:backgroundMark x1="32000" y1="42667" x2="33333" y2="57333"/>
                          <a14:backgroundMark x1="30667" y1="40889" x2="52444" y2="28444"/>
                          <a14:backgroundMark x1="53333" y1="26667" x2="68889" y2="36444"/>
                          <a14:backgroundMark x1="69333" y1="36444" x2="71556" y2="61778"/>
                          <a14:backgroundMark x1="35111" y1="56000" x2="45333" y2="77778"/>
                          <a14:backgroundMark x1="50667" y1="48444" x2="50667" y2="4844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688" y="5830192"/>
              <a:ext cx="862906" cy="862906"/>
            </a:xfrm>
            <a:prstGeom prst="rect">
              <a:avLst/>
            </a:prstGeom>
            <a:ln>
              <a:noFill/>
            </a:ln>
          </p:spPr>
        </p:pic>
        <p:sp>
          <p:nvSpPr>
            <p:cNvPr id="65" name="Elipse 64"/>
            <p:cNvSpPr/>
            <p:nvPr/>
          </p:nvSpPr>
          <p:spPr>
            <a:xfrm>
              <a:off x="559138" y="5758366"/>
              <a:ext cx="980006" cy="992534"/>
            </a:xfrm>
            <a:prstGeom prst="ellipse">
              <a:avLst/>
            </a:prstGeom>
            <a:noFill/>
            <a:ln w="57150">
              <a:solidFill>
                <a:srgbClr val="A9A9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grpSp>
        <p:nvGrpSpPr>
          <p:cNvPr id="69" name="Agrupar 68"/>
          <p:cNvGrpSpPr/>
          <p:nvPr/>
        </p:nvGrpSpPr>
        <p:grpSpPr>
          <a:xfrm>
            <a:off x="131539" y="2987319"/>
            <a:ext cx="756000" cy="756000"/>
            <a:chOff x="258886" y="2914883"/>
            <a:chExt cx="980006" cy="992534"/>
          </a:xfrm>
        </p:grpSpPr>
        <p:sp>
          <p:nvSpPr>
            <p:cNvPr id="70" name="Elipse 69"/>
            <p:cNvSpPr/>
            <p:nvPr/>
          </p:nvSpPr>
          <p:spPr>
            <a:xfrm>
              <a:off x="258886" y="2914883"/>
              <a:ext cx="980006" cy="992534"/>
            </a:xfrm>
            <a:prstGeom prst="ellipse">
              <a:avLst/>
            </a:prstGeom>
            <a:noFill/>
            <a:ln w="57150">
              <a:solidFill>
                <a:srgbClr val="A9A9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71" name="Imagem 70"/>
            <p:cNvPicPr>
              <a:picLocks noChangeAspect="1"/>
            </p:cNvPicPr>
            <p:nvPr/>
          </p:nvPicPr>
          <p:blipFill>
            <a:blip r:embed="rId6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0" b="92784" l="0" r="100000">
                          <a14:foregroundMark x1="13158" y1="41237" x2="13158" y2="41237"/>
                          <a14:foregroundMark x1="13158" y1="57732" x2="13158" y2="57732"/>
                          <a14:foregroundMark x1="13158" y1="74227" x2="13158" y2="74227"/>
                          <a14:foregroundMark x1="22368" y1="70103" x2="22368" y2="70103"/>
                          <a14:backgroundMark x1="48684" y1="19588" x2="48684" y2="19588"/>
                          <a14:backgroundMark x1="71053" y1="45361" x2="71053" y2="45361"/>
                          <a14:backgroundMark x1="63158" y1="63918" x2="63158" y2="63918"/>
                          <a14:backgroundMark x1="53947" y1="82474" x2="53947" y2="82474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09148" y="2941945"/>
              <a:ext cx="723900" cy="923925"/>
            </a:xfrm>
            <a:prstGeom prst="rect">
              <a:avLst/>
            </a:prstGeom>
          </p:spPr>
        </p:pic>
      </p:grpSp>
      <p:pic>
        <p:nvPicPr>
          <p:cNvPr id="20" name="Imagem 19"/>
          <p:cNvPicPr>
            <a:picLocks noChangeAspect="1"/>
          </p:cNvPicPr>
          <p:nvPr/>
        </p:nvPicPr>
        <p:blipFill rotWithShape="1">
          <a:blip r:embed="rId8" cstate="print">
            <a:biLevel thresh="75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2304" b="36951" l="25566" r="38549">
                        <a14:foregroundMark x1="29095" y1="30959" x2="29095" y2="30959"/>
                        <a14:foregroundMark x1="31225" y1="29694" x2="31225" y2="2969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274" t="22616" r="60859" b="62735"/>
          <a:stretch/>
        </p:blipFill>
        <p:spPr>
          <a:xfrm>
            <a:off x="-987725" y="364436"/>
            <a:ext cx="880089" cy="86714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" name="Agrupar 21"/>
          <p:cNvGrpSpPr/>
          <p:nvPr/>
        </p:nvGrpSpPr>
        <p:grpSpPr>
          <a:xfrm>
            <a:off x="-925101" y="1731450"/>
            <a:ext cx="756000" cy="756000"/>
            <a:chOff x="505539" y="1654211"/>
            <a:chExt cx="1047253" cy="1069712"/>
          </a:xfrm>
        </p:grpSpPr>
        <p:pic>
          <p:nvPicPr>
            <p:cNvPr id="23" name="Imagem 22"/>
            <p:cNvPicPr>
              <a:picLocks noChangeAspect="1"/>
            </p:cNvPicPr>
            <p:nvPr/>
          </p:nvPicPr>
          <p:blipFill>
            <a:blip r:embed="rId2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6803" b="92828" l="16318" r="83891">
                          <a14:foregroundMark x1="51674" y1="52869" x2="51674" y2="52869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5539" y="1654211"/>
              <a:ext cx="1033605" cy="105522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" name="Elipse 23"/>
            <p:cNvSpPr/>
            <p:nvPr/>
          </p:nvSpPr>
          <p:spPr>
            <a:xfrm>
              <a:off x="572786" y="1731389"/>
              <a:ext cx="980006" cy="992534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grpSp>
        <p:nvGrpSpPr>
          <p:cNvPr id="30" name="Agrupar 29"/>
          <p:cNvGrpSpPr/>
          <p:nvPr/>
        </p:nvGrpSpPr>
        <p:grpSpPr>
          <a:xfrm>
            <a:off x="-925101" y="2987319"/>
            <a:ext cx="756000" cy="756000"/>
            <a:chOff x="559138" y="3151644"/>
            <a:chExt cx="980006" cy="992534"/>
          </a:xfrm>
        </p:grpSpPr>
        <p:pic>
          <p:nvPicPr>
            <p:cNvPr id="31" name="Imagem 30"/>
            <p:cNvPicPr>
              <a:picLocks noChangeAspect="1"/>
            </p:cNvPicPr>
            <p:nvPr/>
          </p:nvPicPr>
          <p:blipFill rotWithShape="1">
            <a:blip r:embed="rId10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2979" b="23404" l="4889" r="23778">
                          <a14:foregroundMark x1="7111" y1="10426" x2="7111" y2="10426"/>
                          <a14:foregroundMark x1="7333" y1="15106" x2="7333" y2="15106"/>
                          <a14:foregroundMark x1="7111" y1="19149" x2="7111" y2="19149"/>
                          <a14:backgroundMark x1="12889" y1="7872" x2="12889" y2="7872"/>
                          <a14:backgroundMark x1="12889" y1="12128" x2="12889" y2="12128"/>
                          <a14:backgroundMark x1="13111" y1="16383" x2="13111" y2="16383"/>
                          <a14:backgroundMark x1="12889" y1="20213" x2="12889" y2="20213"/>
                          <a14:backgroundMark x1="6667" y1="11064" x2="6667" y2="11064"/>
                          <a14:backgroundMark x1="6667" y1="19574" x2="6667" y2="19574"/>
                          <a14:backgroundMark x1="6667" y1="10426" x2="6667" y2="10426"/>
                          <a14:backgroundMark x1="6667" y1="18936" x2="6667" y2="1893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57" t="2936" r="76044" b="76084"/>
            <a:stretch/>
          </p:blipFill>
          <p:spPr>
            <a:xfrm>
              <a:off x="662590" y="3234518"/>
              <a:ext cx="773102" cy="847051"/>
            </a:xfrm>
            <a:prstGeom prst="rect">
              <a:avLst/>
            </a:prstGeom>
          </p:spPr>
        </p:pic>
        <p:sp>
          <p:nvSpPr>
            <p:cNvPr id="32" name="Elipse 31"/>
            <p:cNvSpPr/>
            <p:nvPr/>
          </p:nvSpPr>
          <p:spPr>
            <a:xfrm>
              <a:off x="559138" y="3151644"/>
              <a:ext cx="980006" cy="992534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grpSp>
        <p:nvGrpSpPr>
          <p:cNvPr id="33" name="Agrupar 32"/>
          <p:cNvGrpSpPr/>
          <p:nvPr/>
        </p:nvGrpSpPr>
        <p:grpSpPr>
          <a:xfrm>
            <a:off x="-936208" y="4243188"/>
            <a:ext cx="756000" cy="756000"/>
            <a:chOff x="-1179507" y="4206970"/>
            <a:chExt cx="980006" cy="992534"/>
          </a:xfrm>
        </p:grpSpPr>
        <p:sp>
          <p:nvSpPr>
            <p:cNvPr id="34" name="Elipse 33"/>
            <p:cNvSpPr/>
            <p:nvPr/>
          </p:nvSpPr>
          <p:spPr>
            <a:xfrm>
              <a:off x="-1179507" y="4206970"/>
              <a:ext cx="980006" cy="992534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pt-BR" dirty="0"/>
            </a:p>
          </p:txBody>
        </p:sp>
        <p:pic>
          <p:nvPicPr>
            <p:cNvPr id="35" name="Imagem 34"/>
            <p:cNvPicPr>
              <a:picLocks noChangeAspect="1"/>
            </p:cNvPicPr>
            <p:nvPr/>
          </p:nvPicPr>
          <p:blipFill rotWithShape="1"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35780" b="65596" l="74459" r="100000">
                          <a14:foregroundMark x1="87013" y1="44495" x2="87013" y2="44495"/>
                          <a14:foregroundMark x1="84416" y1="45872" x2="84416" y2="45872"/>
                          <a14:backgroundMark x1="87879" y1="44495" x2="87879" y2="44495"/>
                          <a14:backgroundMark x1="87446" y1="43578" x2="87446" y2="43578"/>
                          <a14:backgroundMark x1="87446" y1="44495" x2="87446" y2="44495"/>
                          <a14:backgroundMark x1="87446" y1="44037" x2="87446" y2="44037"/>
                          <a14:backgroundMark x1="87013" y1="44037" x2="87013" y2="44037"/>
                          <a14:backgroundMark x1="84848" y1="46789" x2="84848" y2="4678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916" t="32477" r="-6031" b="30716"/>
            <a:stretch/>
          </p:blipFill>
          <p:spPr>
            <a:xfrm>
              <a:off x="-1107216" y="4264035"/>
              <a:ext cx="862719" cy="878404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36" name="Agrupar 35"/>
          <p:cNvGrpSpPr/>
          <p:nvPr/>
        </p:nvGrpSpPr>
        <p:grpSpPr>
          <a:xfrm>
            <a:off x="-941038" y="5499057"/>
            <a:ext cx="756000" cy="756000"/>
            <a:chOff x="559138" y="5758366"/>
            <a:chExt cx="980006" cy="992534"/>
          </a:xfrm>
        </p:grpSpPr>
        <p:pic>
          <p:nvPicPr>
            <p:cNvPr id="37" name="Imagem 36"/>
            <p:cNvPicPr>
              <a:picLocks noChangeAspect="1"/>
            </p:cNvPicPr>
            <p:nvPr/>
          </p:nvPicPr>
          <p:blipFill>
            <a:blip r:embed="rId14" cstate="print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100000">
                          <a14:foregroundMark x1="12889" y1="27111" x2="12889" y2="27111"/>
                          <a14:foregroundMark x1="24000" y1="16444" x2="24000" y2="16444"/>
                          <a14:foregroundMark x1="36889" y1="10222" x2="36889" y2="10222"/>
                          <a14:foregroundMark x1="65778" y1="5333" x2="65778" y2="5333"/>
                          <a14:foregroundMark x1="77333" y1="16444" x2="77333" y2="16444"/>
                          <a14:foregroundMark x1="88444" y1="28000" x2="88444" y2="28000"/>
                          <a14:foregroundMark x1="56000" y1="92000" x2="56000" y2="92000"/>
                          <a14:foregroundMark x1="54667" y1="98222" x2="54667" y2="98222"/>
                          <a14:foregroundMark x1="49333" y1="6222" x2="49333" y2="6222"/>
                          <a14:foregroundMark x1="47556" y1="44889" x2="47556" y2="44889"/>
                          <a14:backgroundMark x1="32000" y1="42667" x2="33333" y2="57333"/>
                          <a14:backgroundMark x1="30667" y1="40889" x2="52444" y2="28444"/>
                          <a14:backgroundMark x1="53333" y1="26667" x2="68889" y2="36444"/>
                          <a14:backgroundMark x1="69333" y1="36444" x2="71556" y2="61778"/>
                          <a14:backgroundMark x1="35111" y1="56000" x2="45333" y2="77778"/>
                          <a14:backgroundMark x1="50667" y1="48444" x2="50667" y2="48444"/>
                          <a14:backgroundMark x1="44889" y1="42667" x2="44889" y2="42667"/>
                          <a14:backgroundMark x1="50222" y1="40000" x2="50222" y2="40000"/>
                          <a14:backgroundMark x1="58667" y1="32444" x2="58667" y2="32444"/>
                          <a14:backgroundMark x1="60889" y1="25778" x2="60889" y2="25778"/>
                          <a14:backgroundMark x1="73778" y1="54222" x2="73778" y2="54222"/>
                          <a14:backgroundMark x1="58222" y1="47111" x2="58222" y2="47111"/>
                          <a14:backgroundMark x1="44000" y1="47111" x2="44889" y2="51556"/>
                          <a14:backgroundMark x1="50222" y1="54222" x2="54667" y2="52444"/>
                          <a14:backgroundMark x1="31111" y1="34667" x2="39556" y2="24889"/>
                          <a14:backgroundMark x1="67111" y1="54667" x2="57333" y2="773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688" y="5830192"/>
              <a:ext cx="862906" cy="862906"/>
            </a:xfrm>
            <a:prstGeom prst="rect">
              <a:avLst/>
            </a:prstGeom>
            <a:ln>
              <a:noFill/>
            </a:ln>
          </p:spPr>
        </p:pic>
        <p:sp>
          <p:nvSpPr>
            <p:cNvPr id="38" name="Elipse 37"/>
            <p:cNvSpPr/>
            <p:nvPr/>
          </p:nvSpPr>
          <p:spPr>
            <a:xfrm>
              <a:off x="559138" y="5758366"/>
              <a:ext cx="980006" cy="992534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pic>
        <p:nvPicPr>
          <p:cNvPr id="40" name="Imagem 39"/>
          <p:cNvPicPr>
            <a:picLocks noChangeAspect="1"/>
          </p:cNvPicPr>
          <p:nvPr/>
        </p:nvPicPr>
        <p:blipFill rotWithShape="1">
          <a:blip r:embed="rId8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2304" b="36951" l="25566" r="38549">
                        <a14:foregroundMark x1="29095" y1="30959" x2="29095" y2="30959"/>
                        <a14:foregroundMark x1="31225" y1="29694" x2="31225" y2="2969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274" t="22616" r="60859" b="62735"/>
          <a:stretch/>
        </p:blipFill>
        <p:spPr>
          <a:xfrm>
            <a:off x="92811" y="364436"/>
            <a:ext cx="882000" cy="869029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CaixaDeTexto 44"/>
          <p:cNvSpPr txBox="1"/>
          <p:nvPr/>
        </p:nvSpPr>
        <p:spPr>
          <a:xfrm rot="18377182">
            <a:off x="697607" y="4611245"/>
            <a:ext cx="1597258" cy="36933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pt-BR" b="1" dirty="0">
                <a:solidFill>
                  <a:srgbClr val="181818"/>
                </a:solidFill>
                <a:latin typeface="Trebuchet MS" panose="020B0603020202020204" pitchFamily="34" charset="0"/>
              </a:rPr>
              <a:t>RESULTADOS</a:t>
            </a:r>
          </a:p>
        </p:txBody>
      </p:sp>
      <p:grpSp>
        <p:nvGrpSpPr>
          <p:cNvPr id="2" name="Agrupar 65">
            <a:extLst>
              <a:ext uri="{FF2B5EF4-FFF2-40B4-BE49-F238E27FC236}">
                <a16:creationId xmlns:a16="http://schemas.microsoft.com/office/drawing/2014/main" id="{A8B39BE7-5A18-4D6B-AA06-4C686402887F}"/>
              </a:ext>
            </a:extLst>
          </p:cNvPr>
          <p:cNvGrpSpPr/>
          <p:nvPr/>
        </p:nvGrpSpPr>
        <p:grpSpPr>
          <a:xfrm>
            <a:off x="519728" y="4243188"/>
            <a:ext cx="756000" cy="756000"/>
            <a:chOff x="266816" y="4206970"/>
            <a:chExt cx="980006" cy="992534"/>
          </a:xfrm>
        </p:grpSpPr>
        <p:pic>
          <p:nvPicPr>
            <p:cNvPr id="47" name="Imagem 66">
              <a:extLst>
                <a:ext uri="{FF2B5EF4-FFF2-40B4-BE49-F238E27FC236}">
                  <a16:creationId xmlns:a16="http://schemas.microsoft.com/office/drawing/2014/main" id="{54260EB6-43A1-4563-8718-3E61FB1731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35780" b="65596" l="74459" r="100000">
                          <a14:foregroundMark x1="87013" y1="44495" x2="87013" y2="4449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916" t="32477" r="-6031" b="30716"/>
            <a:stretch/>
          </p:blipFill>
          <p:spPr>
            <a:xfrm>
              <a:off x="331177" y="4264035"/>
              <a:ext cx="862719" cy="878404"/>
            </a:xfrm>
            <a:prstGeom prst="rect">
              <a:avLst/>
            </a:prstGeom>
            <a:ln>
              <a:noFill/>
            </a:ln>
          </p:spPr>
        </p:pic>
        <p:sp>
          <p:nvSpPr>
            <p:cNvPr id="48" name="Elipse 67">
              <a:extLst>
                <a:ext uri="{FF2B5EF4-FFF2-40B4-BE49-F238E27FC236}">
                  <a16:creationId xmlns:a16="http://schemas.microsoft.com/office/drawing/2014/main" id="{E5C54B6D-05D0-4D3C-8590-ACE690192B63}"/>
                </a:ext>
              </a:extLst>
            </p:cNvPr>
            <p:cNvSpPr/>
            <p:nvPr/>
          </p:nvSpPr>
          <p:spPr>
            <a:xfrm>
              <a:off x="266816" y="4206970"/>
              <a:ext cx="980006" cy="992534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sp>
        <p:nvSpPr>
          <p:cNvPr id="42" name="CaixaDeTexto 41"/>
          <p:cNvSpPr txBox="1"/>
          <p:nvPr/>
        </p:nvSpPr>
        <p:spPr>
          <a:xfrm>
            <a:off x="1635009" y="356029"/>
            <a:ext cx="9927725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rgbClr val="DEDEDE"/>
                </a:solidFill>
              </a:rPr>
              <a:t>Previsão do Resultado das Lutas (Cenário 1 – Base Inalterada)</a:t>
            </a:r>
          </a:p>
        </p:txBody>
      </p:sp>
      <p:pic>
        <p:nvPicPr>
          <p:cNvPr id="53" name="Imagem 5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352877" y="2328651"/>
            <a:ext cx="4210050" cy="1419225"/>
          </a:xfrm>
          <a:prstGeom prst="rect">
            <a:avLst/>
          </a:prstGeom>
          <a:ln>
            <a:solidFill>
              <a:srgbClr val="383838"/>
            </a:solidFill>
          </a:ln>
        </p:spPr>
      </p:pic>
      <p:pic>
        <p:nvPicPr>
          <p:cNvPr id="54" name="Imagem 53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642479" y="4709781"/>
            <a:ext cx="4238625" cy="1438275"/>
          </a:xfrm>
          <a:prstGeom prst="rect">
            <a:avLst/>
          </a:prstGeom>
          <a:ln>
            <a:solidFill>
              <a:srgbClr val="383838"/>
            </a:solidFill>
          </a:ln>
        </p:spPr>
      </p:pic>
      <p:pic>
        <p:nvPicPr>
          <p:cNvPr id="60" name="Imagem 59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963265" y="2303997"/>
            <a:ext cx="4286250" cy="1409700"/>
          </a:xfrm>
          <a:prstGeom prst="rect">
            <a:avLst/>
          </a:prstGeom>
          <a:ln>
            <a:solidFill>
              <a:srgbClr val="383838"/>
            </a:solidFill>
          </a:ln>
        </p:spPr>
      </p:pic>
      <p:sp>
        <p:nvSpPr>
          <p:cNvPr id="61" name="Retângulo 60"/>
          <p:cNvSpPr/>
          <p:nvPr/>
        </p:nvSpPr>
        <p:spPr>
          <a:xfrm>
            <a:off x="1635009" y="841375"/>
            <a:ext cx="978190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 smtClean="0">
                <a:solidFill>
                  <a:srgbClr val="DEDEDE"/>
                </a:solidFill>
              </a:rPr>
              <a:t>Mantivemos a base inalterada, com relação à proporção de vitórias para lutadores vermelhos e azuis</a:t>
            </a:r>
          </a:p>
          <a:p>
            <a:endParaRPr lang="pt-BR" b="1" dirty="0">
              <a:solidFill>
                <a:srgbClr val="DEDEDE"/>
              </a:solidFill>
            </a:endParaRPr>
          </a:p>
          <a:p>
            <a:r>
              <a:rPr lang="pt-BR" b="1" dirty="0" err="1" smtClean="0">
                <a:solidFill>
                  <a:srgbClr val="DEDEDE"/>
                </a:solidFill>
              </a:rPr>
              <a:t>Baseline</a:t>
            </a:r>
            <a:r>
              <a:rPr lang="pt-BR" b="1" dirty="0" smtClean="0">
                <a:solidFill>
                  <a:srgbClr val="DEDEDE"/>
                </a:solidFill>
              </a:rPr>
              <a:t> </a:t>
            </a:r>
            <a:r>
              <a:rPr lang="pt-BR" b="1" dirty="0">
                <a:solidFill>
                  <a:srgbClr val="DEDEDE"/>
                </a:solidFill>
              </a:rPr>
              <a:t>68%</a:t>
            </a:r>
            <a:endParaRPr lang="pt-BR" dirty="0">
              <a:solidFill>
                <a:srgbClr val="DEDEDE"/>
              </a:solidFill>
            </a:endParaRPr>
          </a:p>
        </p:txBody>
      </p:sp>
      <p:sp>
        <p:nvSpPr>
          <p:cNvPr id="66" name="Retângulo 65"/>
          <p:cNvSpPr/>
          <p:nvPr/>
        </p:nvSpPr>
        <p:spPr>
          <a:xfrm>
            <a:off x="8606103" y="1962086"/>
            <a:ext cx="20276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 smtClean="0">
                <a:solidFill>
                  <a:schemeClr val="bg1">
                    <a:lumMod val="95000"/>
                  </a:schemeClr>
                </a:solidFill>
                <a:effectLst>
                  <a:glow rad="190500">
                    <a:srgbClr val="383838"/>
                  </a:glow>
                </a:effectLst>
              </a:rPr>
              <a:t> Floresta Aleatória</a:t>
            </a:r>
            <a:r>
              <a:rPr lang="pt-BR" sz="800" dirty="0">
                <a:solidFill>
                  <a:srgbClr val="C10221"/>
                </a:solidFill>
              </a:rPr>
              <a:t> </a:t>
            </a:r>
            <a:r>
              <a:rPr lang="pt-BR" sz="800" dirty="0" smtClean="0">
                <a:solidFill>
                  <a:srgbClr val="C10221"/>
                </a:solidFill>
              </a:rPr>
              <a:t>.</a:t>
            </a:r>
            <a:endParaRPr lang="pt-BR" b="1" dirty="0">
              <a:solidFill>
                <a:schemeClr val="bg1">
                  <a:lumMod val="95000"/>
                </a:schemeClr>
              </a:solidFill>
              <a:effectLst>
                <a:glow rad="190500">
                  <a:srgbClr val="383838"/>
                </a:glow>
              </a:effectLst>
            </a:endParaRPr>
          </a:p>
        </p:txBody>
      </p:sp>
      <p:sp>
        <p:nvSpPr>
          <p:cNvPr id="67" name="Retângulo 66"/>
          <p:cNvSpPr/>
          <p:nvPr/>
        </p:nvSpPr>
        <p:spPr>
          <a:xfrm>
            <a:off x="6261110" y="4327546"/>
            <a:ext cx="10969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 smtClean="0">
                <a:solidFill>
                  <a:schemeClr val="bg1">
                    <a:lumMod val="95000"/>
                  </a:schemeClr>
                </a:solidFill>
                <a:effectLst>
                  <a:glow rad="190500">
                    <a:srgbClr val="383838"/>
                  </a:glow>
                </a:effectLst>
              </a:rPr>
              <a:t> </a:t>
            </a:r>
            <a:r>
              <a:rPr lang="pt-BR" b="1" dirty="0" err="1" smtClean="0">
                <a:solidFill>
                  <a:schemeClr val="bg1">
                    <a:lumMod val="95000"/>
                  </a:schemeClr>
                </a:solidFill>
                <a:effectLst>
                  <a:glow rad="190500">
                    <a:srgbClr val="383838"/>
                  </a:glow>
                </a:effectLst>
              </a:rPr>
              <a:t>XGBoost</a:t>
            </a:r>
            <a:r>
              <a:rPr lang="pt-BR" sz="800" dirty="0">
                <a:solidFill>
                  <a:srgbClr val="C10221"/>
                </a:solidFill>
              </a:rPr>
              <a:t> .</a:t>
            </a:r>
            <a:endParaRPr lang="pt-BR" b="1" dirty="0">
              <a:solidFill>
                <a:schemeClr val="bg1">
                  <a:lumMod val="95000"/>
                </a:schemeClr>
              </a:solidFill>
              <a:effectLst>
                <a:glow rad="190500">
                  <a:srgbClr val="383838"/>
                </a:glow>
              </a:effectLst>
            </a:endParaRPr>
          </a:p>
        </p:txBody>
      </p:sp>
      <p:sp>
        <p:nvSpPr>
          <p:cNvPr id="74" name="CaixaDeTexto 73"/>
          <p:cNvSpPr txBox="1"/>
          <p:nvPr/>
        </p:nvSpPr>
        <p:spPr>
          <a:xfrm>
            <a:off x="3405124" y="1935588"/>
            <a:ext cx="1579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smtClean="0">
                <a:solidFill>
                  <a:schemeClr val="bg1">
                    <a:lumMod val="95000"/>
                  </a:schemeClr>
                </a:solidFill>
                <a:effectLst>
                  <a:glow rad="190500">
                    <a:srgbClr val="383838"/>
                  </a:glow>
                </a:effectLst>
              </a:rPr>
              <a:t>Rede Neural</a:t>
            </a:r>
            <a:r>
              <a:rPr lang="pt-BR" sz="100" dirty="0" smtClean="0">
                <a:solidFill>
                  <a:srgbClr val="C10221"/>
                </a:solidFill>
              </a:rPr>
              <a:t>.</a:t>
            </a:r>
            <a:endParaRPr lang="pt-BR" dirty="0">
              <a:solidFill>
                <a:srgbClr val="C10221"/>
              </a:solidFill>
              <a:effectLst>
                <a:glow rad="190500">
                  <a:srgbClr val="383838"/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10027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102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Forma Livre 38"/>
          <p:cNvSpPr/>
          <p:nvPr/>
        </p:nvSpPr>
        <p:spPr>
          <a:xfrm rot="10800000">
            <a:off x="-485055" y="-2213366"/>
            <a:ext cx="1542197" cy="13669107"/>
          </a:xfrm>
          <a:custGeom>
            <a:avLst/>
            <a:gdLst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91931 w 1542197"/>
              <a:gd name="connsiteY2" fmla="*/ 7785715 h 13669107"/>
              <a:gd name="connsiteX3" fmla="*/ 717450 w 1542197"/>
              <a:gd name="connsiteY3" fmla="*/ 6834554 h 13669107"/>
              <a:gd name="connsiteX4" fmla="*/ 91637 w 1542197"/>
              <a:gd name="connsiteY4" fmla="*/ 5883393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91931 w 1542197"/>
              <a:gd name="connsiteY2" fmla="*/ 7785715 h 13669107"/>
              <a:gd name="connsiteX3" fmla="*/ 717450 w 1542197"/>
              <a:gd name="connsiteY3" fmla="*/ 6834554 h 13669107"/>
              <a:gd name="connsiteX4" fmla="*/ 91637 w 1542197"/>
              <a:gd name="connsiteY4" fmla="*/ 5883393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91931 w 1542197"/>
              <a:gd name="connsiteY2" fmla="*/ 7785715 h 13669107"/>
              <a:gd name="connsiteX3" fmla="*/ 717450 w 1542197"/>
              <a:gd name="connsiteY3" fmla="*/ 6834554 h 13669107"/>
              <a:gd name="connsiteX4" fmla="*/ 91637 w 1542197"/>
              <a:gd name="connsiteY4" fmla="*/ 5883393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65953 w 1542197"/>
              <a:gd name="connsiteY2" fmla="*/ 7770129 h 13669107"/>
              <a:gd name="connsiteX3" fmla="*/ 717450 w 1542197"/>
              <a:gd name="connsiteY3" fmla="*/ 6834554 h 13669107"/>
              <a:gd name="connsiteX4" fmla="*/ 91637 w 1542197"/>
              <a:gd name="connsiteY4" fmla="*/ 5883393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65953 w 1542197"/>
              <a:gd name="connsiteY2" fmla="*/ 7770129 h 13669107"/>
              <a:gd name="connsiteX3" fmla="*/ 717450 w 1542197"/>
              <a:gd name="connsiteY3" fmla="*/ 6834554 h 13669107"/>
              <a:gd name="connsiteX4" fmla="*/ 55269 w 1542197"/>
              <a:gd name="connsiteY4" fmla="*/ 5873002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65953 w 1542197"/>
              <a:gd name="connsiteY2" fmla="*/ 7770129 h 13669107"/>
              <a:gd name="connsiteX3" fmla="*/ 629127 w 1542197"/>
              <a:gd name="connsiteY3" fmla="*/ 6829359 h 13669107"/>
              <a:gd name="connsiteX4" fmla="*/ 55269 w 1542197"/>
              <a:gd name="connsiteY4" fmla="*/ 5873002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65953 w 1542197"/>
              <a:gd name="connsiteY2" fmla="*/ 7770129 h 13669107"/>
              <a:gd name="connsiteX3" fmla="*/ 629127 w 1542197"/>
              <a:gd name="connsiteY3" fmla="*/ 6829359 h 13669107"/>
              <a:gd name="connsiteX4" fmla="*/ 55269 w 1542197"/>
              <a:gd name="connsiteY4" fmla="*/ 5873002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65953 w 1542197"/>
              <a:gd name="connsiteY2" fmla="*/ 7770129 h 13669107"/>
              <a:gd name="connsiteX3" fmla="*/ 629127 w 1542197"/>
              <a:gd name="connsiteY3" fmla="*/ 6829359 h 13669107"/>
              <a:gd name="connsiteX4" fmla="*/ 55269 w 1542197"/>
              <a:gd name="connsiteY4" fmla="*/ 5873002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65953 w 1542197"/>
              <a:gd name="connsiteY2" fmla="*/ 7770129 h 13669107"/>
              <a:gd name="connsiteX3" fmla="*/ 629127 w 1542197"/>
              <a:gd name="connsiteY3" fmla="*/ 6829359 h 13669107"/>
              <a:gd name="connsiteX4" fmla="*/ 55269 w 1542197"/>
              <a:gd name="connsiteY4" fmla="*/ 5873002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65953 w 1542197"/>
              <a:gd name="connsiteY2" fmla="*/ 7770129 h 13669107"/>
              <a:gd name="connsiteX3" fmla="*/ 629127 w 1542197"/>
              <a:gd name="connsiteY3" fmla="*/ 6829359 h 13669107"/>
              <a:gd name="connsiteX4" fmla="*/ 13706 w 1542197"/>
              <a:gd name="connsiteY4" fmla="*/ 5878198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3607 w 1542197"/>
              <a:gd name="connsiteY2" fmla="*/ 7764933 h 13669107"/>
              <a:gd name="connsiteX3" fmla="*/ 629127 w 1542197"/>
              <a:gd name="connsiteY3" fmla="*/ 6829359 h 13669107"/>
              <a:gd name="connsiteX4" fmla="*/ 13706 w 1542197"/>
              <a:gd name="connsiteY4" fmla="*/ 5878198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3607 w 1542197"/>
              <a:gd name="connsiteY2" fmla="*/ 7764933 h 13669107"/>
              <a:gd name="connsiteX3" fmla="*/ 629127 w 1542197"/>
              <a:gd name="connsiteY3" fmla="*/ 6829359 h 13669107"/>
              <a:gd name="connsiteX4" fmla="*/ 13706 w 1542197"/>
              <a:gd name="connsiteY4" fmla="*/ 5878198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3607 w 1542197"/>
              <a:gd name="connsiteY2" fmla="*/ 7764933 h 13669107"/>
              <a:gd name="connsiteX3" fmla="*/ 629127 w 1542197"/>
              <a:gd name="connsiteY3" fmla="*/ 6829359 h 13669107"/>
              <a:gd name="connsiteX4" fmla="*/ 13706 w 1542197"/>
              <a:gd name="connsiteY4" fmla="*/ 5878198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3607 w 1542197"/>
              <a:gd name="connsiteY2" fmla="*/ 7764933 h 13669107"/>
              <a:gd name="connsiteX3" fmla="*/ 629127 w 1542197"/>
              <a:gd name="connsiteY3" fmla="*/ 6829359 h 13669107"/>
              <a:gd name="connsiteX4" fmla="*/ 13706 w 1542197"/>
              <a:gd name="connsiteY4" fmla="*/ 5878198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42197" h="13669107">
                <a:moveTo>
                  <a:pt x="0" y="13669107"/>
                </a:moveTo>
                <a:lnTo>
                  <a:pt x="0" y="7903176"/>
                </a:lnTo>
                <a:cubicBezTo>
                  <a:pt x="1202" y="7857095"/>
                  <a:pt x="2405" y="7811014"/>
                  <a:pt x="3607" y="7764933"/>
                </a:cubicBezTo>
                <a:cubicBezTo>
                  <a:pt x="4570" y="7424461"/>
                  <a:pt x="622249" y="7499121"/>
                  <a:pt x="629127" y="6829359"/>
                </a:cubicBezTo>
                <a:cubicBezTo>
                  <a:pt x="636005" y="6159597"/>
                  <a:pt x="2999" y="6343361"/>
                  <a:pt x="13706" y="5878198"/>
                </a:cubicBezTo>
                <a:lnTo>
                  <a:pt x="0" y="5765966"/>
                </a:lnTo>
                <a:lnTo>
                  <a:pt x="0" y="0"/>
                </a:lnTo>
                <a:lnTo>
                  <a:pt x="1542197" y="0"/>
                </a:lnTo>
                <a:lnTo>
                  <a:pt x="1542197" y="13669107"/>
                </a:lnTo>
                <a:lnTo>
                  <a:pt x="0" y="13669107"/>
                </a:lnTo>
                <a:close/>
              </a:path>
            </a:pathLst>
          </a:custGeom>
          <a:solidFill>
            <a:srgbClr val="DED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noFill/>
            </a:endParaRPr>
          </a:p>
        </p:txBody>
      </p:sp>
      <p:sp>
        <p:nvSpPr>
          <p:cNvPr id="26" name="Elipse 25"/>
          <p:cNvSpPr/>
          <p:nvPr/>
        </p:nvSpPr>
        <p:spPr>
          <a:xfrm>
            <a:off x="258886" y="4206970"/>
            <a:ext cx="980006" cy="992534"/>
          </a:xfrm>
          <a:prstGeom prst="ellipse">
            <a:avLst/>
          </a:prstGeom>
          <a:noFill/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49" name="Agrupar 48"/>
          <p:cNvGrpSpPr/>
          <p:nvPr/>
        </p:nvGrpSpPr>
        <p:grpSpPr>
          <a:xfrm>
            <a:off x="131539" y="1731450"/>
            <a:ext cx="756000" cy="756000"/>
            <a:chOff x="505539" y="1654211"/>
            <a:chExt cx="1047253" cy="1069712"/>
          </a:xfrm>
        </p:grpSpPr>
        <p:pic>
          <p:nvPicPr>
            <p:cNvPr id="51" name="Imagem 50"/>
            <p:cNvPicPr>
              <a:picLocks noChangeAspect="1"/>
            </p:cNvPicPr>
            <p:nvPr/>
          </p:nvPicPr>
          <p:blipFill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6803" b="92828" l="16318" r="83891">
                          <a14:foregroundMark x1="51674" y1="52869" x2="51674" y2="52869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5539" y="1654211"/>
              <a:ext cx="1033605" cy="1055228"/>
            </a:xfrm>
            <a:prstGeom prst="rect">
              <a:avLst/>
            </a:prstGeom>
            <a:noFill/>
          </p:spPr>
        </p:pic>
        <p:sp>
          <p:nvSpPr>
            <p:cNvPr id="52" name="Elipse 51"/>
            <p:cNvSpPr/>
            <p:nvPr/>
          </p:nvSpPr>
          <p:spPr>
            <a:xfrm>
              <a:off x="572786" y="1731389"/>
              <a:ext cx="980006" cy="992534"/>
            </a:xfrm>
            <a:prstGeom prst="ellipse">
              <a:avLst/>
            </a:prstGeom>
            <a:noFill/>
            <a:ln w="57150">
              <a:solidFill>
                <a:srgbClr val="A9A9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grpSp>
        <p:nvGrpSpPr>
          <p:cNvPr id="63" name="Agrupar 62"/>
          <p:cNvGrpSpPr/>
          <p:nvPr/>
        </p:nvGrpSpPr>
        <p:grpSpPr>
          <a:xfrm>
            <a:off x="131539" y="5499057"/>
            <a:ext cx="756000" cy="756000"/>
            <a:chOff x="559138" y="5758366"/>
            <a:chExt cx="980006" cy="992534"/>
          </a:xfrm>
        </p:grpSpPr>
        <p:pic>
          <p:nvPicPr>
            <p:cNvPr id="64" name="Imagem 63"/>
            <p:cNvPicPr>
              <a:picLocks noChangeAspect="1"/>
            </p:cNvPicPr>
            <p:nvPr/>
          </p:nvPicPr>
          <p:blipFill>
            <a:blip r:embed="rId4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100000">
                          <a14:foregroundMark x1="12889" y1="27111" x2="12889" y2="27111"/>
                          <a14:foregroundMark x1="24000" y1="16444" x2="24000" y2="16444"/>
                          <a14:foregroundMark x1="36889" y1="10222" x2="36889" y2="10222"/>
                          <a14:foregroundMark x1="65778" y1="5333" x2="65778" y2="5333"/>
                          <a14:foregroundMark x1="77333" y1="16444" x2="77333" y2="16444"/>
                          <a14:foregroundMark x1="88444" y1="28000" x2="88444" y2="28000"/>
                          <a14:foregroundMark x1="56000" y1="92000" x2="56000" y2="92000"/>
                          <a14:foregroundMark x1="54667" y1="98222" x2="54667" y2="98222"/>
                          <a14:foregroundMark x1="49333" y1="6222" x2="49333" y2="6222"/>
                          <a14:backgroundMark x1="32000" y1="42667" x2="33333" y2="57333"/>
                          <a14:backgroundMark x1="30667" y1="40889" x2="52444" y2="28444"/>
                          <a14:backgroundMark x1="53333" y1="26667" x2="68889" y2="36444"/>
                          <a14:backgroundMark x1="69333" y1="36444" x2="71556" y2="61778"/>
                          <a14:backgroundMark x1="35111" y1="56000" x2="45333" y2="77778"/>
                          <a14:backgroundMark x1="50667" y1="48444" x2="50667" y2="4844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688" y="5830192"/>
              <a:ext cx="862906" cy="862906"/>
            </a:xfrm>
            <a:prstGeom prst="rect">
              <a:avLst/>
            </a:prstGeom>
            <a:ln>
              <a:noFill/>
            </a:ln>
          </p:spPr>
        </p:pic>
        <p:sp>
          <p:nvSpPr>
            <p:cNvPr id="65" name="Elipse 64"/>
            <p:cNvSpPr/>
            <p:nvPr/>
          </p:nvSpPr>
          <p:spPr>
            <a:xfrm>
              <a:off x="559138" y="5758366"/>
              <a:ext cx="980006" cy="992534"/>
            </a:xfrm>
            <a:prstGeom prst="ellipse">
              <a:avLst/>
            </a:prstGeom>
            <a:noFill/>
            <a:ln w="57150">
              <a:solidFill>
                <a:srgbClr val="A9A9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grpSp>
        <p:nvGrpSpPr>
          <p:cNvPr id="69" name="Agrupar 68"/>
          <p:cNvGrpSpPr/>
          <p:nvPr/>
        </p:nvGrpSpPr>
        <p:grpSpPr>
          <a:xfrm>
            <a:off x="131539" y="2987319"/>
            <a:ext cx="756000" cy="756000"/>
            <a:chOff x="258886" y="2914883"/>
            <a:chExt cx="980006" cy="992534"/>
          </a:xfrm>
        </p:grpSpPr>
        <p:sp>
          <p:nvSpPr>
            <p:cNvPr id="70" name="Elipse 69"/>
            <p:cNvSpPr/>
            <p:nvPr/>
          </p:nvSpPr>
          <p:spPr>
            <a:xfrm>
              <a:off x="258886" y="2914883"/>
              <a:ext cx="980006" cy="992534"/>
            </a:xfrm>
            <a:prstGeom prst="ellipse">
              <a:avLst/>
            </a:prstGeom>
            <a:noFill/>
            <a:ln w="57150">
              <a:solidFill>
                <a:srgbClr val="A9A9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71" name="Imagem 70"/>
            <p:cNvPicPr>
              <a:picLocks noChangeAspect="1"/>
            </p:cNvPicPr>
            <p:nvPr/>
          </p:nvPicPr>
          <p:blipFill>
            <a:blip r:embed="rId6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0" b="92784" l="0" r="100000">
                          <a14:foregroundMark x1="13158" y1="41237" x2="13158" y2="41237"/>
                          <a14:foregroundMark x1="13158" y1="57732" x2="13158" y2="57732"/>
                          <a14:foregroundMark x1="13158" y1="74227" x2="13158" y2="74227"/>
                          <a14:foregroundMark x1="22368" y1="70103" x2="22368" y2="70103"/>
                          <a14:backgroundMark x1="48684" y1="19588" x2="48684" y2="19588"/>
                          <a14:backgroundMark x1="71053" y1="45361" x2="71053" y2="45361"/>
                          <a14:backgroundMark x1="63158" y1="63918" x2="63158" y2="63918"/>
                          <a14:backgroundMark x1="53947" y1="82474" x2="53947" y2="82474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09148" y="2941945"/>
              <a:ext cx="723900" cy="923925"/>
            </a:xfrm>
            <a:prstGeom prst="rect">
              <a:avLst/>
            </a:prstGeom>
          </p:spPr>
        </p:pic>
      </p:grpSp>
      <p:pic>
        <p:nvPicPr>
          <p:cNvPr id="20" name="Imagem 19"/>
          <p:cNvPicPr>
            <a:picLocks noChangeAspect="1"/>
          </p:cNvPicPr>
          <p:nvPr/>
        </p:nvPicPr>
        <p:blipFill rotWithShape="1">
          <a:blip r:embed="rId8" cstate="print">
            <a:biLevel thresh="75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2304" b="36951" l="25566" r="38549">
                        <a14:foregroundMark x1="29095" y1="30959" x2="29095" y2="30959"/>
                        <a14:foregroundMark x1="31225" y1="29694" x2="31225" y2="2969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274" t="22616" r="60859" b="62735"/>
          <a:stretch/>
        </p:blipFill>
        <p:spPr>
          <a:xfrm>
            <a:off x="-987725" y="364436"/>
            <a:ext cx="880089" cy="86714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" name="Agrupar 21"/>
          <p:cNvGrpSpPr/>
          <p:nvPr/>
        </p:nvGrpSpPr>
        <p:grpSpPr>
          <a:xfrm>
            <a:off x="-925101" y="1731450"/>
            <a:ext cx="756000" cy="756000"/>
            <a:chOff x="505539" y="1654211"/>
            <a:chExt cx="1047253" cy="1069712"/>
          </a:xfrm>
        </p:grpSpPr>
        <p:pic>
          <p:nvPicPr>
            <p:cNvPr id="23" name="Imagem 22"/>
            <p:cNvPicPr>
              <a:picLocks noChangeAspect="1"/>
            </p:cNvPicPr>
            <p:nvPr/>
          </p:nvPicPr>
          <p:blipFill>
            <a:blip r:embed="rId2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6803" b="92828" l="16318" r="83891">
                          <a14:foregroundMark x1="51674" y1="52869" x2="51674" y2="52869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5539" y="1654211"/>
              <a:ext cx="1033605" cy="105522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" name="Elipse 23"/>
            <p:cNvSpPr/>
            <p:nvPr/>
          </p:nvSpPr>
          <p:spPr>
            <a:xfrm>
              <a:off x="572786" y="1731389"/>
              <a:ext cx="980006" cy="992534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grpSp>
        <p:nvGrpSpPr>
          <p:cNvPr id="30" name="Agrupar 29"/>
          <p:cNvGrpSpPr/>
          <p:nvPr/>
        </p:nvGrpSpPr>
        <p:grpSpPr>
          <a:xfrm>
            <a:off x="-925101" y="2987319"/>
            <a:ext cx="756000" cy="756000"/>
            <a:chOff x="559138" y="3151644"/>
            <a:chExt cx="980006" cy="992534"/>
          </a:xfrm>
        </p:grpSpPr>
        <p:pic>
          <p:nvPicPr>
            <p:cNvPr id="31" name="Imagem 30"/>
            <p:cNvPicPr>
              <a:picLocks noChangeAspect="1"/>
            </p:cNvPicPr>
            <p:nvPr/>
          </p:nvPicPr>
          <p:blipFill rotWithShape="1">
            <a:blip r:embed="rId10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2979" b="23404" l="4889" r="23778">
                          <a14:foregroundMark x1="7111" y1="10426" x2="7111" y2="10426"/>
                          <a14:foregroundMark x1="7333" y1="15106" x2="7333" y2="15106"/>
                          <a14:foregroundMark x1="7111" y1="19149" x2="7111" y2="19149"/>
                          <a14:backgroundMark x1="12889" y1="7872" x2="12889" y2="7872"/>
                          <a14:backgroundMark x1="12889" y1="12128" x2="12889" y2="12128"/>
                          <a14:backgroundMark x1="13111" y1="16383" x2="13111" y2="16383"/>
                          <a14:backgroundMark x1="12889" y1="20213" x2="12889" y2="20213"/>
                          <a14:backgroundMark x1="6667" y1="11064" x2="6667" y2="11064"/>
                          <a14:backgroundMark x1="6667" y1="19574" x2="6667" y2="19574"/>
                          <a14:backgroundMark x1="6667" y1="10426" x2="6667" y2="10426"/>
                          <a14:backgroundMark x1="6667" y1="18936" x2="6667" y2="1893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57" t="2936" r="76044" b="76084"/>
            <a:stretch/>
          </p:blipFill>
          <p:spPr>
            <a:xfrm>
              <a:off x="662590" y="3234518"/>
              <a:ext cx="773102" cy="847051"/>
            </a:xfrm>
            <a:prstGeom prst="rect">
              <a:avLst/>
            </a:prstGeom>
          </p:spPr>
        </p:pic>
        <p:sp>
          <p:nvSpPr>
            <p:cNvPr id="32" name="Elipse 31"/>
            <p:cNvSpPr/>
            <p:nvPr/>
          </p:nvSpPr>
          <p:spPr>
            <a:xfrm>
              <a:off x="559138" y="3151644"/>
              <a:ext cx="980006" cy="992534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grpSp>
        <p:nvGrpSpPr>
          <p:cNvPr id="33" name="Agrupar 32"/>
          <p:cNvGrpSpPr/>
          <p:nvPr/>
        </p:nvGrpSpPr>
        <p:grpSpPr>
          <a:xfrm>
            <a:off x="-936208" y="4243188"/>
            <a:ext cx="756000" cy="756000"/>
            <a:chOff x="-1179507" y="4206970"/>
            <a:chExt cx="980006" cy="992534"/>
          </a:xfrm>
        </p:grpSpPr>
        <p:sp>
          <p:nvSpPr>
            <p:cNvPr id="34" name="Elipse 33"/>
            <p:cNvSpPr/>
            <p:nvPr/>
          </p:nvSpPr>
          <p:spPr>
            <a:xfrm>
              <a:off x="-1179507" y="4206970"/>
              <a:ext cx="980006" cy="992534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pt-BR" dirty="0"/>
            </a:p>
          </p:txBody>
        </p:sp>
        <p:pic>
          <p:nvPicPr>
            <p:cNvPr id="35" name="Imagem 34"/>
            <p:cNvPicPr>
              <a:picLocks noChangeAspect="1"/>
            </p:cNvPicPr>
            <p:nvPr/>
          </p:nvPicPr>
          <p:blipFill rotWithShape="1"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35780" b="65596" l="74459" r="100000">
                          <a14:foregroundMark x1="87013" y1="44495" x2="87013" y2="44495"/>
                          <a14:foregroundMark x1="84416" y1="45872" x2="84416" y2="45872"/>
                          <a14:backgroundMark x1="87879" y1="44495" x2="87879" y2="44495"/>
                          <a14:backgroundMark x1="87446" y1="43578" x2="87446" y2="43578"/>
                          <a14:backgroundMark x1="87446" y1="44495" x2="87446" y2="44495"/>
                          <a14:backgroundMark x1="87446" y1="44037" x2="87446" y2="44037"/>
                          <a14:backgroundMark x1="87013" y1="44037" x2="87013" y2="44037"/>
                          <a14:backgroundMark x1="84848" y1="46789" x2="84848" y2="4678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916" t="32477" r="-6031" b="30716"/>
            <a:stretch/>
          </p:blipFill>
          <p:spPr>
            <a:xfrm>
              <a:off x="-1107216" y="4264035"/>
              <a:ext cx="862719" cy="878404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36" name="Agrupar 35"/>
          <p:cNvGrpSpPr/>
          <p:nvPr/>
        </p:nvGrpSpPr>
        <p:grpSpPr>
          <a:xfrm>
            <a:off x="-941038" y="5499057"/>
            <a:ext cx="756000" cy="756000"/>
            <a:chOff x="559138" y="5758366"/>
            <a:chExt cx="980006" cy="992534"/>
          </a:xfrm>
        </p:grpSpPr>
        <p:pic>
          <p:nvPicPr>
            <p:cNvPr id="37" name="Imagem 36"/>
            <p:cNvPicPr>
              <a:picLocks noChangeAspect="1"/>
            </p:cNvPicPr>
            <p:nvPr/>
          </p:nvPicPr>
          <p:blipFill>
            <a:blip r:embed="rId14" cstate="print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100000">
                          <a14:foregroundMark x1="12889" y1="27111" x2="12889" y2="27111"/>
                          <a14:foregroundMark x1="24000" y1="16444" x2="24000" y2="16444"/>
                          <a14:foregroundMark x1="36889" y1="10222" x2="36889" y2="10222"/>
                          <a14:foregroundMark x1="65778" y1="5333" x2="65778" y2="5333"/>
                          <a14:foregroundMark x1="77333" y1="16444" x2="77333" y2="16444"/>
                          <a14:foregroundMark x1="88444" y1="28000" x2="88444" y2="28000"/>
                          <a14:foregroundMark x1="56000" y1="92000" x2="56000" y2="92000"/>
                          <a14:foregroundMark x1="54667" y1="98222" x2="54667" y2="98222"/>
                          <a14:foregroundMark x1="49333" y1="6222" x2="49333" y2="6222"/>
                          <a14:foregroundMark x1="47556" y1="44889" x2="47556" y2="44889"/>
                          <a14:backgroundMark x1="32000" y1="42667" x2="33333" y2="57333"/>
                          <a14:backgroundMark x1="30667" y1="40889" x2="52444" y2="28444"/>
                          <a14:backgroundMark x1="53333" y1="26667" x2="68889" y2="36444"/>
                          <a14:backgroundMark x1="69333" y1="36444" x2="71556" y2="61778"/>
                          <a14:backgroundMark x1="35111" y1="56000" x2="45333" y2="77778"/>
                          <a14:backgroundMark x1="50667" y1="48444" x2="50667" y2="48444"/>
                          <a14:backgroundMark x1="44889" y1="42667" x2="44889" y2="42667"/>
                          <a14:backgroundMark x1="50222" y1="40000" x2="50222" y2="40000"/>
                          <a14:backgroundMark x1="58667" y1="32444" x2="58667" y2="32444"/>
                          <a14:backgroundMark x1="60889" y1="25778" x2="60889" y2="25778"/>
                          <a14:backgroundMark x1="73778" y1="54222" x2="73778" y2="54222"/>
                          <a14:backgroundMark x1="58222" y1="47111" x2="58222" y2="47111"/>
                          <a14:backgroundMark x1="44000" y1="47111" x2="44889" y2="51556"/>
                          <a14:backgroundMark x1="50222" y1="54222" x2="54667" y2="52444"/>
                          <a14:backgroundMark x1="31111" y1="34667" x2="39556" y2="24889"/>
                          <a14:backgroundMark x1="67111" y1="54667" x2="57333" y2="773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688" y="5830192"/>
              <a:ext cx="862906" cy="862906"/>
            </a:xfrm>
            <a:prstGeom prst="rect">
              <a:avLst/>
            </a:prstGeom>
            <a:ln>
              <a:noFill/>
            </a:ln>
          </p:spPr>
        </p:pic>
        <p:sp>
          <p:nvSpPr>
            <p:cNvPr id="38" name="Elipse 37"/>
            <p:cNvSpPr/>
            <p:nvPr/>
          </p:nvSpPr>
          <p:spPr>
            <a:xfrm>
              <a:off x="559138" y="5758366"/>
              <a:ext cx="980006" cy="992534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pic>
        <p:nvPicPr>
          <p:cNvPr id="40" name="Imagem 39"/>
          <p:cNvPicPr>
            <a:picLocks noChangeAspect="1"/>
          </p:cNvPicPr>
          <p:nvPr/>
        </p:nvPicPr>
        <p:blipFill rotWithShape="1">
          <a:blip r:embed="rId8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2304" b="36951" l="25566" r="38549">
                        <a14:foregroundMark x1="29095" y1="30959" x2="29095" y2="30959"/>
                        <a14:foregroundMark x1="31225" y1="29694" x2="31225" y2="2969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274" t="22616" r="60859" b="62735"/>
          <a:stretch/>
        </p:blipFill>
        <p:spPr>
          <a:xfrm>
            <a:off x="92811" y="364436"/>
            <a:ext cx="882000" cy="869029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CaixaDeTexto 44"/>
          <p:cNvSpPr txBox="1"/>
          <p:nvPr/>
        </p:nvSpPr>
        <p:spPr>
          <a:xfrm rot="18377182">
            <a:off x="697607" y="4611245"/>
            <a:ext cx="1597258" cy="36933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pt-BR" b="1" dirty="0">
                <a:solidFill>
                  <a:srgbClr val="181818"/>
                </a:solidFill>
                <a:latin typeface="Trebuchet MS" panose="020B0603020202020204" pitchFamily="34" charset="0"/>
              </a:rPr>
              <a:t>RESULTADOS</a:t>
            </a:r>
          </a:p>
        </p:txBody>
      </p:sp>
      <p:grpSp>
        <p:nvGrpSpPr>
          <p:cNvPr id="2" name="Agrupar 65">
            <a:extLst>
              <a:ext uri="{FF2B5EF4-FFF2-40B4-BE49-F238E27FC236}">
                <a16:creationId xmlns:a16="http://schemas.microsoft.com/office/drawing/2014/main" id="{A8B39BE7-5A18-4D6B-AA06-4C686402887F}"/>
              </a:ext>
            </a:extLst>
          </p:cNvPr>
          <p:cNvGrpSpPr/>
          <p:nvPr/>
        </p:nvGrpSpPr>
        <p:grpSpPr>
          <a:xfrm>
            <a:off x="519728" y="4243188"/>
            <a:ext cx="756000" cy="756000"/>
            <a:chOff x="266816" y="4206970"/>
            <a:chExt cx="980006" cy="992534"/>
          </a:xfrm>
        </p:grpSpPr>
        <p:pic>
          <p:nvPicPr>
            <p:cNvPr id="47" name="Imagem 66">
              <a:extLst>
                <a:ext uri="{FF2B5EF4-FFF2-40B4-BE49-F238E27FC236}">
                  <a16:creationId xmlns:a16="http://schemas.microsoft.com/office/drawing/2014/main" id="{54260EB6-43A1-4563-8718-3E61FB1731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35780" b="65596" l="74459" r="100000">
                          <a14:foregroundMark x1="87013" y1="44495" x2="87013" y2="4449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916" t="32477" r="-6031" b="30716"/>
            <a:stretch/>
          </p:blipFill>
          <p:spPr>
            <a:xfrm>
              <a:off x="331177" y="4264035"/>
              <a:ext cx="862719" cy="878404"/>
            </a:xfrm>
            <a:prstGeom prst="rect">
              <a:avLst/>
            </a:prstGeom>
            <a:ln>
              <a:noFill/>
            </a:ln>
          </p:spPr>
        </p:pic>
        <p:sp>
          <p:nvSpPr>
            <p:cNvPr id="48" name="Elipse 67">
              <a:extLst>
                <a:ext uri="{FF2B5EF4-FFF2-40B4-BE49-F238E27FC236}">
                  <a16:creationId xmlns:a16="http://schemas.microsoft.com/office/drawing/2014/main" id="{E5C54B6D-05D0-4D3C-8590-ACE690192B63}"/>
                </a:ext>
              </a:extLst>
            </p:cNvPr>
            <p:cNvSpPr/>
            <p:nvPr/>
          </p:nvSpPr>
          <p:spPr>
            <a:xfrm>
              <a:off x="266816" y="4206970"/>
              <a:ext cx="980006" cy="992534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sp>
        <p:nvSpPr>
          <p:cNvPr id="41" name="CaixaDeTexto 40"/>
          <p:cNvSpPr txBox="1"/>
          <p:nvPr/>
        </p:nvSpPr>
        <p:spPr>
          <a:xfrm>
            <a:off x="1635009" y="356029"/>
            <a:ext cx="9927725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rgbClr val="DEDEDE"/>
                </a:solidFill>
              </a:rPr>
              <a:t>Previsão do Resultado das Lutas (Cenário 2 – Dados excluídos)</a:t>
            </a:r>
          </a:p>
        </p:txBody>
      </p:sp>
      <p:sp>
        <p:nvSpPr>
          <p:cNvPr id="50" name="Retângulo 49"/>
          <p:cNvSpPr/>
          <p:nvPr/>
        </p:nvSpPr>
        <p:spPr>
          <a:xfrm>
            <a:off x="1635008" y="831375"/>
            <a:ext cx="837914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>
                <a:solidFill>
                  <a:srgbClr val="DEDEDE"/>
                </a:solidFill>
              </a:rPr>
              <a:t>Selecionamos aleatoriamente 40% das lutas vencidas pelo vermelho e </a:t>
            </a:r>
            <a:r>
              <a:rPr lang="pt-BR" b="1" dirty="0" smtClean="0">
                <a:solidFill>
                  <a:srgbClr val="DEDEDE"/>
                </a:solidFill>
              </a:rPr>
              <a:t>excluímos</a:t>
            </a:r>
            <a:endParaRPr lang="pt-BR" b="1" dirty="0">
              <a:solidFill>
                <a:srgbClr val="DEDEDE"/>
              </a:solidFill>
            </a:endParaRPr>
          </a:p>
          <a:p>
            <a:endParaRPr lang="pt-BR" b="1" dirty="0">
              <a:solidFill>
                <a:srgbClr val="DEDEDE"/>
              </a:solidFill>
            </a:endParaRPr>
          </a:p>
          <a:p>
            <a:r>
              <a:rPr lang="pt-BR" b="1" dirty="0" err="1">
                <a:solidFill>
                  <a:srgbClr val="DEDEDE"/>
                </a:solidFill>
              </a:rPr>
              <a:t>Baseline</a:t>
            </a:r>
            <a:r>
              <a:rPr lang="pt-BR" b="1" dirty="0">
                <a:solidFill>
                  <a:srgbClr val="DEDEDE"/>
                </a:solidFill>
              </a:rPr>
              <a:t> 56%</a:t>
            </a:r>
            <a:endParaRPr lang="pt-BR" dirty="0">
              <a:solidFill>
                <a:srgbClr val="DEDEDE"/>
              </a:solidFill>
            </a:endParaRPr>
          </a:p>
        </p:txBody>
      </p:sp>
      <p:pic>
        <p:nvPicPr>
          <p:cNvPr id="55" name="Imagem 54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344703" y="4690593"/>
            <a:ext cx="4828794" cy="1558732"/>
          </a:xfrm>
          <a:prstGeom prst="rect">
            <a:avLst/>
          </a:prstGeom>
        </p:spPr>
      </p:pic>
      <p:pic>
        <p:nvPicPr>
          <p:cNvPr id="56" name="Imagem 55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198514" y="2338366"/>
            <a:ext cx="4181475" cy="1438275"/>
          </a:xfrm>
          <a:prstGeom prst="rect">
            <a:avLst/>
          </a:prstGeom>
        </p:spPr>
      </p:pic>
      <p:pic>
        <p:nvPicPr>
          <p:cNvPr id="57" name="Imagem 56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117736" y="2304107"/>
            <a:ext cx="4143375" cy="1447800"/>
          </a:xfrm>
          <a:prstGeom prst="rect">
            <a:avLst/>
          </a:prstGeom>
        </p:spPr>
      </p:pic>
      <p:sp>
        <p:nvSpPr>
          <p:cNvPr id="58" name="Retângulo 57"/>
          <p:cNvSpPr/>
          <p:nvPr/>
        </p:nvSpPr>
        <p:spPr>
          <a:xfrm>
            <a:off x="8606103" y="1962086"/>
            <a:ext cx="20276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 smtClean="0">
                <a:solidFill>
                  <a:schemeClr val="bg1">
                    <a:lumMod val="95000"/>
                  </a:schemeClr>
                </a:solidFill>
                <a:effectLst>
                  <a:glow rad="190500">
                    <a:srgbClr val="383838"/>
                  </a:glow>
                </a:effectLst>
              </a:rPr>
              <a:t> Floresta Aleatória</a:t>
            </a:r>
            <a:r>
              <a:rPr lang="pt-BR" sz="800" dirty="0">
                <a:solidFill>
                  <a:srgbClr val="C10221"/>
                </a:solidFill>
              </a:rPr>
              <a:t> </a:t>
            </a:r>
            <a:r>
              <a:rPr lang="pt-BR" sz="800" dirty="0" smtClean="0">
                <a:solidFill>
                  <a:srgbClr val="C10221"/>
                </a:solidFill>
              </a:rPr>
              <a:t>.</a:t>
            </a:r>
            <a:endParaRPr lang="pt-BR" b="1" dirty="0">
              <a:solidFill>
                <a:schemeClr val="bg1">
                  <a:lumMod val="95000"/>
                </a:schemeClr>
              </a:solidFill>
              <a:effectLst>
                <a:glow rad="190500">
                  <a:srgbClr val="383838"/>
                </a:glow>
              </a:effectLst>
            </a:endParaRPr>
          </a:p>
        </p:txBody>
      </p:sp>
      <p:sp>
        <p:nvSpPr>
          <p:cNvPr id="59" name="Retângulo 58"/>
          <p:cNvSpPr/>
          <p:nvPr/>
        </p:nvSpPr>
        <p:spPr>
          <a:xfrm>
            <a:off x="6261110" y="4327546"/>
            <a:ext cx="10969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 smtClean="0">
                <a:solidFill>
                  <a:schemeClr val="bg1">
                    <a:lumMod val="95000"/>
                  </a:schemeClr>
                </a:solidFill>
                <a:effectLst>
                  <a:glow rad="190500">
                    <a:srgbClr val="383838"/>
                  </a:glow>
                </a:effectLst>
              </a:rPr>
              <a:t> </a:t>
            </a:r>
            <a:r>
              <a:rPr lang="pt-BR" b="1" dirty="0" err="1" smtClean="0">
                <a:solidFill>
                  <a:schemeClr val="bg1">
                    <a:lumMod val="95000"/>
                  </a:schemeClr>
                </a:solidFill>
                <a:effectLst>
                  <a:glow rad="190500">
                    <a:srgbClr val="383838"/>
                  </a:glow>
                </a:effectLst>
              </a:rPr>
              <a:t>XGBoost</a:t>
            </a:r>
            <a:r>
              <a:rPr lang="pt-BR" sz="800" dirty="0">
                <a:solidFill>
                  <a:srgbClr val="C10221"/>
                </a:solidFill>
              </a:rPr>
              <a:t> .</a:t>
            </a:r>
            <a:endParaRPr lang="pt-BR" b="1" dirty="0">
              <a:solidFill>
                <a:schemeClr val="bg1">
                  <a:lumMod val="95000"/>
                </a:schemeClr>
              </a:solidFill>
              <a:effectLst>
                <a:glow rad="190500">
                  <a:srgbClr val="383838"/>
                </a:glow>
              </a:effectLst>
            </a:endParaRPr>
          </a:p>
        </p:txBody>
      </p:sp>
      <p:sp>
        <p:nvSpPr>
          <p:cNvPr id="62" name="CaixaDeTexto 61"/>
          <p:cNvSpPr txBox="1"/>
          <p:nvPr/>
        </p:nvSpPr>
        <p:spPr>
          <a:xfrm>
            <a:off x="3405124" y="1935588"/>
            <a:ext cx="1579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smtClean="0">
                <a:solidFill>
                  <a:schemeClr val="bg1">
                    <a:lumMod val="95000"/>
                  </a:schemeClr>
                </a:solidFill>
                <a:effectLst>
                  <a:glow rad="190500">
                    <a:srgbClr val="383838"/>
                  </a:glow>
                </a:effectLst>
              </a:rPr>
              <a:t>Rede Neural</a:t>
            </a:r>
            <a:r>
              <a:rPr lang="pt-BR" sz="100" dirty="0" smtClean="0">
                <a:solidFill>
                  <a:srgbClr val="C10221"/>
                </a:solidFill>
              </a:rPr>
              <a:t>.</a:t>
            </a:r>
            <a:endParaRPr lang="pt-BR" dirty="0">
              <a:solidFill>
                <a:srgbClr val="C10221"/>
              </a:solidFill>
              <a:effectLst>
                <a:glow rad="190500">
                  <a:srgbClr val="383838"/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83132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102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Forma Livre 38"/>
          <p:cNvSpPr/>
          <p:nvPr/>
        </p:nvSpPr>
        <p:spPr>
          <a:xfrm rot="10800000">
            <a:off x="-485055" y="-2213366"/>
            <a:ext cx="1542197" cy="13669107"/>
          </a:xfrm>
          <a:custGeom>
            <a:avLst/>
            <a:gdLst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91931 w 1542197"/>
              <a:gd name="connsiteY2" fmla="*/ 7785715 h 13669107"/>
              <a:gd name="connsiteX3" fmla="*/ 717450 w 1542197"/>
              <a:gd name="connsiteY3" fmla="*/ 6834554 h 13669107"/>
              <a:gd name="connsiteX4" fmla="*/ 91637 w 1542197"/>
              <a:gd name="connsiteY4" fmla="*/ 5883393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91931 w 1542197"/>
              <a:gd name="connsiteY2" fmla="*/ 7785715 h 13669107"/>
              <a:gd name="connsiteX3" fmla="*/ 717450 w 1542197"/>
              <a:gd name="connsiteY3" fmla="*/ 6834554 h 13669107"/>
              <a:gd name="connsiteX4" fmla="*/ 91637 w 1542197"/>
              <a:gd name="connsiteY4" fmla="*/ 5883393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91931 w 1542197"/>
              <a:gd name="connsiteY2" fmla="*/ 7785715 h 13669107"/>
              <a:gd name="connsiteX3" fmla="*/ 717450 w 1542197"/>
              <a:gd name="connsiteY3" fmla="*/ 6834554 h 13669107"/>
              <a:gd name="connsiteX4" fmla="*/ 91637 w 1542197"/>
              <a:gd name="connsiteY4" fmla="*/ 5883393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65953 w 1542197"/>
              <a:gd name="connsiteY2" fmla="*/ 7770129 h 13669107"/>
              <a:gd name="connsiteX3" fmla="*/ 717450 w 1542197"/>
              <a:gd name="connsiteY3" fmla="*/ 6834554 h 13669107"/>
              <a:gd name="connsiteX4" fmla="*/ 91637 w 1542197"/>
              <a:gd name="connsiteY4" fmla="*/ 5883393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65953 w 1542197"/>
              <a:gd name="connsiteY2" fmla="*/ 7770129 h 13669107"/>
              <a:gd name="connsiteX3" fmla="*/ 717450 w 1542197"/>
              <a:gd name="connsiteY3" fmla="*/ 6834554 h 13669107"/>
              <a:gd name="connsiteX4" fmla="*/ 55269 w 1542197"/>
              <a:gd name="connsiteY4" fmla="*/ 5873002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65953 w 1542197"/>
              <a:gd name="connsiteY2" fmla="*/ 7770129 h 13669107"/>
              <a:gd name="connsiteX3" fmla="*/ 629127 w 1542197"/>
              <a:gd name="connsiteY3" fmla="*/ 6829359 h 13669107"/>
              <a:gd name="connsiteX4" fmla="*/ 55269 w 1542197"/>
              <a:gd name="connsiteY4" fmla="*/ 5873002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65953 w 1542197"/>
              <a:gd name="connsiteY2" fmla="*/ 7770129 h 13669107"/>
              <a:gd name="connsiteX3" fmla="*/ 629127 w 1542197"/>
              <a:gd name="connsiteY3" fmla="*/ 6829359 h 13669107"/>
              <a:gd name="connsiteX4" fmla="*/ 55269 w 1542197"/>
              <a:gd name="connsiteY4" fmla="*/ 5873002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65953 w 1542197"/>
              <a:gd name="connsiteY2" fmla="*/ 7770129 h 13669107"/>
              <a:gd name="connsiteX3" fmla="*/ 629127 w 1542197"/>
              <a:gd name="connsiteY3" fmla="*/ 6829359 h 13669107"/>
              <a:gd name="connsiteX4" fmla="*/ 55269 w 1542197"/>
              <a:gd name="connsiteY4" fmla="*/ 5873002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65953 w 1542197"/>
              <a:gd name="connsiteY2" fmla="*/ 7770129 h 13669107"/>
              <a:gd name="connsiteX3" fmla="*/ 629127 w 1542197"/>
              <a:gd name="connsiteY3" fmla="*/ 6829359 h 13669107"/>
              <a:gd name="connsiteX4" fmla="*/ 55269 w 1542197"/>
              <a:gd name="connsiteY4" fmla="*/ 5873002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65953 w 1542197"/>
              <a:gd name="connsiteY2" fmla="*/ 7770129 h 13669107"/>
              <a:gd name="connsiteX3" fmla="*/ 629127 w 1542197"/>
              <a:gd name="connsiteY3" fmla="*/ 6829359 h 13669107"/>
              <a:gd name="connsiteX4" fmla="*/ 13706 w 1542197"/>
              <a:gd name="connsiteY4" fmla="*/ 5878198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3607 w 1542197"/>
              <a:gd name="connsiteY2" fmla="*/ 7764933 h 13669107"/>
              <a:gd name="connsiteX3" fmla="*/ 629127 w 1542197"/>
              <a:gd name="connsiteY3" fmla="*/ 6829359 h 13669107"/>
              <a:gd name="connsiteX4" fmla="*/ 13706 w 1542197"/>
              <a:gd name="connsiteY4" fmla="*/ 5878198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3607 w 1542197"/>
              <a:gd name="connsiteY2" fmla="*/ 7764933 h 13669107"/>
              <a:gd name="connsiteX3" fmla="*/ 629127 w 1542197"/>
              <a:gd name="connsiteY3" fmla="*/ 6829359 h 13669107"/>
              <a:gd name="connsiteX4" fmla="*/ 13706 w 1542197"/>
              <a:gd name="connsiteY4" fmla="*/ 5878198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3607 w 1542197"/>
              <a:gd name="connsiteY2" fmla="*/ 7764933 h 13669107"/>
              <a:gd name="connsiteX3" fmla="*/ 629127 w 1542197"/>
              <a:gd name="connsiteY3" fmla="*/ 6829359 h 13669107"/>
              <a:gd name="connsiteX4" fmla="*/ 13706 w 1542197"/>
              <a:gd name="connsiteY4" fmla="*/ 5878198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3607 w 1542197"/>
              <a:gd name="connsiteY2" fmla="*/ 7764933 h 13669107"/>
              <a:gd name="connsiteX3" fmla="*/ 629127 w 1542197"/>
              <a:gd name="connsiteY3" fmla="*/ 6829359 h 13669107"/>
              <a:gd name="connsiteX4" fmla="*/ 13706 w 1542197"/>
              <a:gd name="connsiteY4" fmla="*/ 5878198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42197" h="13669107">
                <a:moveTo>
                  <a:pt x="0" y="13669107"/>
                </a:moveTo>
                <a:lnTo>
                  <a:pt x="0" y="7903176"/>
                </a:lnTo>
                <a:cubicBezTo>
                  <a:pt x="1202" y="7857095"/>
                  <a:pt x="2405" y="7811014"/>
                  <a:pt x="3607" y="7764933"/>
                </a:cubicBezTo>
                <a:cubicBezTo>
                  <a:pt x="4570" y="7424461"/>
                  <a:pt x="622249" y="7499121"/>
                  <a:pt x="629127" y="6829359"/>
                </a:cubicBezTo>
                <a:cubicBezTo>
                  <a:pt x="636005" y="6159597"/>
                  <a:pt x="2999" y="6343361"/>
                  <a:pt x="13706" y="5878198"/>
                </a:cubicBezTo>
                <a:lnTo>
                  <a:pt x="0" y="5765966"/>
                </a:lnTo>
                <a:lnTo>
                  <a:pt x="0" y="0"/>
                </a:lnTo>
                <a:lnTo>
                  <a:pt x="1542197" y="0"/>
                </a:lnTo>
                <a:lnTo>
                  <a:pt x="1542197" y="13669107"/>
                </a:lnTo>
                <a:lnTo>
                  <a:pt x="0" y="13669107"/>
                </a:lnTo>
                <a:close/>
              </a:path>
            </a:pathLst>
          </a:custGeom>
          <a:solidFill>
            <a:srgbClr val="DED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noFill/>
            </a:endParaRPr>
          </a:p>
        </p:txBody>
      </p:sp>
      <p:sp>
        <p:nvSpPr>
          <p:cNvPr id="26" name="Elipse 25"/>
          <p:cNvSpPr/>
          <p:nvPr/>
        </p:nvSpPr>
        <p:spPr>
          <a:xfrm>
            <a:off x="258886" y="4206970"/>
            <a:ext cx="980006" cy="992534"/>
          </a:xfrm>
          <a:prstGeom prst="ellipse">
            <a:avLst/>
          </a:prstGeom>
          <a:noFill/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49" name="Agrupar 48"/>
          <p:cNvGrpSpPr/>
          <p:nvPr/>
        </p:nvGrpSpPr>
        <p:grpSpPr>
          <a:xfrm>
            <a:off x="131539" y="1731450"/>
            <a:ext cx="756000" cy="756000"/>
            <a:chOff x="505539" y="1654211"/>
            <a:chExt cx="1047253" cy="1069712"/>
          </a:xfrm>
        </p:grpSpPr>
        <p:pic>
          <p:nvPicPr>
            <p:cNvPr id="51" name="Imagem 50"/>
            <p:cNvPicPr>
              <a:picLocks noChangeAspect="1"/>
            </p:cNvPicPr>
            <p:nvPr/>
          </p:nvPicPr>
          <p:blipFill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6803" b="92828" l="16318" r="83891">
                          <a14:foregroundMark x1="51674" y1="52869" x2="51674" y2="52869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5539" y="1654211"/>
              <a:ext cx="1033605" cy="1055228"/>
            </a:xfrm>
            <a:prstGeom prst="rect">
              <a:avLst/>
            </a:prstGeom>
            <a:noFill/>
          </p:spPr>
        </p:pic>
        <p:sp>
          <p:nvSpPr>
            <p:cNvPr id="52" name="Elipse 51"/>
            <p:cNvSpPr/>
            <p:nvPr/>
          </p:nvSpPr>
          <p:spPr>
            <a:xfrm>
              <a:off x="572786" y="1731389"/>
              <a:ext cx="980006" cy="992534"/>
            </a:xfrm>
            <a:prstGeom prst="ellipse">
              <a:avLst/>
            </a:prstGeom>
            <a:noFill/>
            <a:ln w="57150">
              <a:solidFill>
                <a:srgbClr val="A9A9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grpSp>
        <p:nvGrpSpPr>
          <p:cNvPr id="63" name="Agrupar 62"/>
          <p:cNvGrpSpPr/>
          <p:nvPr/>
        </p:nvGrpSpPr>
        <p:grpSpPr>
          <a:xfrm>
            <a:off x="131539" y="5499057"/>
            <a:ext cx="756000" cy="756000"/>
            <a:chOff x="559138" y="5758366"/>
            <a:chExt cx="980006" cy="992534"/>
          </a:xfrm>
        </p:grpSpPr>
        <p:pic>
          <p:nvPicPr>
            <p:cNvPr id="64" name="Imagem 63"/>
            <p:cNvPicPr>
              <a:picLocks noChangeAspect="1"/>
            </p:cNvPicPr>
            <p:nvPr/>
          </p:nvPicPr>
          <p:blipFill>
            <a:blip r:embed="rId4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100000">
                          <a14:foregroundMark x1="12889" y1="27111" x2="12889" y2="27111"/>
                          <a14:foregroundMark x1="24000" y1="16444" x2="24000" y2="16444"/>
                          <a14:foregroundMark x1="36889" y1="10222" x2="36889" y2="10222"/>
                          <a14:foregroundMark x1="65778" y1="5333" x2="65778" y2="5333"/>
                          <a14:foregroundMark x1="77333" y1="16444" x2="77333" y2="16444"/>
                          <a14:foregroundMark x1="88444" y1="28000" x2="88444" y2="28000"/>
                          <a14:foregroundMark x1="56000" y1="92000" x2="56000" y2="92000"/>
                          <a14:foregroundMark x1="54667" y1="98222" x2="54667" y2="98222"/>
                          <a14:foregroundMark x1="49333" y1="6222" x2="49333" y2="6222"/>
                          <a14:backgroundMark x1="32000" y1="42667" x2="33333" y2="57333"/>
                          <a14:backgroundMark x1="30667" y1="40889" x2="52444" y2="28444"/>
                          <a14:backgroundMark x1="53333" y1="26667" x2="68889" y2="36444"/>
                          <a14:backgroundMark x1="69333" y1="36444" x2="71556" y2="61778"/>
                          <a14:backgroundMark x1="35111" y1="56000" x2="45333" y2="77778"/>
                          <a14:backgroundMark x1="50667" y1="48444" x2="50667" y2="4844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688" y="5830192"/>
              <a:ext cx="862906" cy="862906"/>
            </a:xfrm>
            <a:prstGeom prst="rect">
              <a:avLst/>
            </a:prstGeom>
            <a:ln>
              <a:noFill/>
            </a:ln>
          </p:spPr>
        </p:pic>
        <p:sp>
          <p:nvSpPr>
            <p:cNvPr id="65" name="Elipse 64"/>
            <p:cNvSpPr/>
            <p:nvPr/>
          </p:nvSpPr>
          <p:spPr>
            <a:xfrm>
              <a:off x="559138" y="5758366"/>
              <a:ext cx="980006" cy="992534"/>
            </a:xfrm>
            <a:prstGeom prst="ellipse">
              <a:avLst/>
            </a:prstGeom>
            <a:noFill/>
            <a:ln w="57150">
              <a:solidFill>
                <a:srgbClr val="A9A9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grpSp>
        <p:nvGrpSpPr>
          <p:cNvPr id="69" name="Agrupar 68"/>
          <p:cNvGrpSpPr/>
          <p:nvPr/>
        </p:nvGrpSpPr>
        <p:grpSpPr>
          <a:xfrm>
            <a:off x="131539" y="2987319"/>
            <a:ext cx="756000" cy="756000"/>
            <a:chOff x="258886" y="2914883"/>
            <a:chExt cx="980006" cy="992534"/>
          </a:xfrm>
        </p:grpSpPr>
        <p:sp>
          <p:nvSpPr>
            <p:cNvPr id="70" name="Elipse 69"/>
            <p:cNvSpPr/>
            <p:nvPr/>
          </p:nvSpPr>
          <p:spPr>
            <a:xfrm>
              <a:off x="258886" y="2914883"/>
              <a:ext cx="980006" cy="992534"/>
            </a:xfrm>
            <a:prstGeom prst="ellipse">
              <a:avLst/>
            </a:prstGeom>
            <a:noFill/>
            <a:ln w="57150">
              <a:solidFill>
                <a:srgbClr val="A9A9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71" name="Imagem 70"/>
            <p:cNvPicPr>
              <a:picLocks noChangeAspect="1"/>
            </p:cNvPicPr>
            <p:nvPr/>
          </p:nvPicPr>
          <p:blipFill>
            <a:blip r:embed="rId6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0" b="92784" l="0" r="100000">
                          <a14:foregroundMark x1="13158" y1="41237" x2="13158" y2="41237"/>
                          <a14:foregroundMark x1="13158" y1="57732" x2="13158" y2="57732"/>
                          <a14:foregroundMark x1="13158" y1="74227" x2="13158" y2="74227"/>
                          <a14:foregroundMark x1="22368" y1="70103" x2="22368" y2="70103"/>
                          <a14:backgroundMark x1="48684" y1="19588" x2="48684" y2="19588"/>
                          <a14:backgroundMark x1="71053" y1="45361" x2="71053" y2="45361"/>
                          <a14:backgroundMark x1="63158" y1="63918" x2="63158" y2="63918"/>
                          <a14:backgroundMark x1="53947" y1="82474" x2="53947" y2="82474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09148" y="2941945"/>
              <a:ext cx="723900" cy="923925"/>
            </a:xfrm>
            <a:prstGeom prst="rect">
              <a:avLst/>
            </a:prstGeom>
          </p:spPr>
        </p:pic>
      </p:grpSp>
      <p:pic>
        <p:nvPicPr>
          <p:cNvPr id="20" name="Imagem 19"/>
          <p:cNvPicPr>
            <a:picLocks noChangeAspect="1"/>
          </p:cNvPicPr>
          <p:nvPr/>
        </p:nvPicPr>
        <p:blipFill rotWithShape="1">
          <a:blip r:embed="rId8" cstate="print">
            <a:biLevel thresh="75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2304" b="36951" l="25566" r="38549">
                        <a14:foregroundMark x1="29095" y1="30959" x2="29095" y2="30959"/>
                        <a14:foregroundMark x1="31225" y1="29694" x2="31225" y2="2969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274" t="22616" r="60859" b="62735"/>
          <a:stretch/>
        </p:blipFill>
        <p:spPr>
          <a:xfrm>
            <a:off x="-987725" y="364436"/>
            <a:ext cx="880089" cy="86714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" name="Agrupar 21"/>
          <p:cNvGrpSpPr/>
          <p:nvPr/>
        </p:nvGrpSpPr>
        <p:grpSpPr>
          <a:xfrm>
            <a:off x="-925101" y="1731450"/>
            <a:ext cx="756000" cy="756000"/>
            <a:chOff x="505539" y="1654211"/>
            <a:chExt cx="1047253" cy="1069712"/>
          </a:xfrm>
        </p:grpSpPr>
        <p:pic>
          <p:nvPicPr>
            <p:cNvPr id="23" name="Imagem 22"/>
            <p:cNvPicPr>
              <a:picLocks noChangeAspect="1"/>
            </p:cNvPicPr>
            <p:nvPr/>
          </p:nvPicPr>
          <p:blipFill>
            <a:blip r:embed="rId2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6803" b="92828" l="16318" r="83891">
                          <a14:foregroundMark x1="51674" y1="52869" x2="51674" y2="52869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5539" y="1654211"/>
              <a:ext cx="1033605" cy="105522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" name="Elipse 23"/>
            <p:cNvSpPr/>
            <p:nvPr/>
          </p:nvSpPr>
          <p:spPr>
            <a:xfrm>
              <a:off x="572786" y="1731389"/>
              <a:ext cx="980006" cy="992534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grpSp>
        <p:nvGrpSpPr>
          <p:cNvPr id="30" name="Agrupar 29"/>
          <p:cNvGrpSpPr/>
          <p:nvPr/>
        </p:nvGrpSpPr>
        <p:grpSpPr>
          <a:xfrm>
            <a:off x="-925101" y="2987319"/>
            <a:ext cx="756000" cy="756000"/>
            <a:chOff x="559138" y="3151644"/>
            <a:chExt cx="980006" cy="992534"/>
          </a:xfrm>
        </p:grpSpPr>
        <p:pic>
          <p:nvPicPr>
            <p:cNvPr id="31" name="Imagem 30"/>
            <p:cNvPicPr>
              <a:picLocks noChangeAspect="1"/>
            </p:cNvPicPr>
            <p:nvPr/>
          </p:nvPicPr>
          <p:blipFill rotWithShape="1">
            <a:blip r:embed="rId10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2979" b="23404" l="4889" r="23778">
                          <a14:foregroundMark x1="7111" y1="10426" x2="7111" y2="10426"/>
                          <a14:foregroundMark x1="7333" y1="15106" x2="7333" y2="15106"/>
                          <a14:foregroundMark x1="7111" y1="19149" x2="7111" y2="19149"/>
                          <a14:backgroundMark x1="12889" y1="7872" x2="12889" y2="7872"/>
                          <a14:backgroundMark x1="12889" y1="12128" x2="12889" y2="12128"/>
                          <a14:backgroundMark x1="13111" y1="16383" x2="13111" y2="16383"/>
                          <a14:backgroundMark x1="12889" y1="20213" x2="12889" y2="20213"/>
                          <a14:backgroundMark x1="6667" y1="11064" x2="6667" y2="11064"/>
                          <a14:backgroundMark x1="6667" y1="19574" x2="6667" y2="19574"/>
                          <a14:backgroundMark x1="6667" y1="10426" x2="6667" y2="10426"/>
                          <a14:backgroundMark x1="6667" y1="18936" x2="6667" y2="1893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57" t="2936" r="76044" b="76084"/>
            <a:stretch/>
          </p:blipFill>
          <p:spPr>
            <a:xfrm>
              <a:off x="662590" y="3234518"/>
              <a:ext cx="773102" cy="847051"/>
            </a:xfrm>
            <a:prstGeom prst="rect">
              <a:avLst/>
            </a:prstGeom>
          </p:spPr>
        </p:pic>
        <p:sp>
          <p:nvSpPr>
            <p:cNvPr id="32" name="Elipse 31"/>
            <p:cNvSpPr/>
            <p:nvPr/>
          </p:nvSpPr>
          <p:spPr>
            <a:xfrm>
              <a:off x="559138" y="3151644"/>
              <a:ext cx="980006" cy="992534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grpSp>
        <p:nvGrpSpPr>
          <p:cNvPr id="33" name="Agrupar 32"/>
          <p:cNvGrpSpPr/>
          <p:nvPr/>
        </p:nvGrpSpPr>
        <p:grpSpPr>
          <a:xfrm>
            <a:off x="-936208" y="4243188"/>
            <a:ext cx="756000" cy="756000"/>
            <a:chOff x="-1179507" y="4206970"/>
            <a:chExt cx="980006" cy="992534"/>
          </a:xfrm>
        </p:grpSpPr>
        <p:sp>
          <p:nvSpPr>
            <p:cNvPr id="34" name="Elipse 33"/>
            <p:cNvSpPr/>
            <p:nvPr/>
          </p:nvSpPr>
          <p:spPr>
            <a:xfrm>
              <a:off x="-1179507" y="4206970"/>
              <a:ext cx="980006" cy="992534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pt-BR" dirty="0"/>
            </a:p>
          </p:txBody>
        </p:sp>
        <p:pic>
          <p:nvPicPr>
            <p:cNvPr id="35" name="Imagem 34"/>
            <p:cNvPicPr>
              <a:picLocks noChangeAspect="1"/>
            </p:cNvPicPr>
            <p:nvPr/>
          </p:nvPicPr>
          <p:blipFill rotWithShape="1"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35780" b="65596" l="74459" r="100000">
                          <a14:foregroundMark x1="87013" y1="44495" x2="87013" y2="44495"/>
                          <a14:foregroundMark x1="84416" y1="45872" x2="84416" y2="45872"/>
                          <a14:backgroundMark x1="87879" y1="44495" x2="87879" y2="44495"/>
                          <a14:backgroundMark x1="87446" y1="43578" x2="87446" y2="43578"/>
                          <a14:backgroundMark x1="87446" y1="44495" x2="87446" y2="44495"/>
                          <a14:backgroundMark x1="87446" y1="44037" x2="87446" y2="44037"/>
                          <a14:backgroundMark x1="87013" y1="44037" x2="87013" y2="44037"/>
                          <a14:backgroundMark x1="84848" y1="46789" x2="84848" y2="4678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916" t="32477" r="-6031" b="30716"/>
            <a:stretch/>
          </p:blipFill>
          <p:spPr>
            <a:xfrm>
              <a:off x="-1107216" y="4264035"/>
              <a:ext cx="862719" cy="878404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36" name="Agrupar 35"/>
          <p:cNvGrpSpPr/>
          <p:nvPr/>
        </p:nvGrpSpPr>
        <p:grpSpPr>
          <a:xfrm>
            <a:off x="-941038" y="5499057"/>
            <a:ext cx="756000" cy="756000"/>
            <a:chOff x="559138" y="5758366"/>
            <a:chExt cx="980006" cy="992534"/>
          </a:xfrm>
        </p:grpSpPr>
        <p:pic>
          <p:nvPicPr>
            <p:cNvPr id="37" name="Imagem 36"/>
            <p:cNvPicPr>
              <a:picLocks noChangeAspect="1"/>
            </p:cNvPicPr>
            <p:nvPr/>
          </p:nvPicPr>
          <p:blipFill>
            <a:blip r:embed="rId14" cstate="print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100000">
                          <a14:foregroundMark x1="12889" y1="27111" x2="12889" y2="27111"/>
                          <a14:foregroundMark x1="24000" y1="16444" x2="24000" y2="16444"/>
                          <a14:foregroundMark x1="36889" y1="10222" x2="36889" y2="10222"/>
                          <a14:foregroundMark x1="65778" y1="5333" x2="65778" y2="5333"/>
                          <a14:foregroundMark x1="77333" y1="16444" x2="77333" y2="16444"/>
                          <a14:foregroundMark x1="88444" y1="28000" x2="88444" y2="28000"/>
                          <a14:foregroundMark x1="56000" y1="92000" x2="56000" y2="92000"/>
                          <a14:foregroundMark x1="54667" y1="98222" x2="54667" y2="98222"/>
                          <a14:foregroundMark x1="49333" y1="6222" x2="49333" y2="6222"/>
                          <a14:foregroundMark x1="47556" y1="44889" x2="47556" y2="44889"/>
                          <a14:backgroundMark x1="32000" y1="42667" x2="33333" y2="57333"/>
                          <a14:backgroundMark x1="30667" y1="40889" x2="52444" y2="28444"/>
                          <a14:backgroundMark x1="53333" y1="26667" x2="68889" y2="36444"/>
                          <a14:backgroundMark x1="69333" y1="36444" x2="71556" y2="61778"/>
                          <a14:backgroundMark x1="35111" y1="56000" x2="45333" y2="77778"/>
                          <a14:backgroundMark x1="50667" y1="48444" x2="50667" y2="48444"/>
                          <a14:backgroundMark x1="44889" y1="42667" x2="44889" y2="42667"/>
                          <a14:backgroundMark x1="50222" y1="40000" x2="50222" y2="40000"/>
                          <a14:backgroundMark x1="58667" y1="32444" x2="58667" y2="32444"/>
                          <a14:backgroundMark x1="60889" y1="25778" x2="60889" y2="25778"/>
                          <a14:backgroundMark x1="73778" y1="54222" x2="73778" y2="54222"/>
                          <a14:backgroundMark x1="58222" y1="47111" x2="58222" y2="47111"/>
                          <a14:backgroundMark x1="44000" y1="47111" x2="44889" y2="51556"/>
                          <a14:backgroundMark x1="50222" y1="54222" x2="54667" y2="52444"/>
                          <a14:backgroundMark x1="31111" y1="34667" x2="39556" y2="24889"/>
                          <a14:backgroundMark x1="67111" y1="54667" x2="57333" y2="773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688" y="5830192"/>
              <a:ext cx="862906" cy="862906"/>
            </a:xfrm>
            <a:prstGeom prst="rect">
              <a:avLst/>
            </a:prstGeom>
            <a:ln>
              <a:noFill/>
            </a:ln>
          </p:spPr>
        </p:pic>
        <p:sp>
          <p:nvSpPr>
            <p:cNvPr id="38" name="Elipse 37"/>
            <p:cNvSpPr/>
            <p:nvPr/>
          </p:nvSpPr>
          <p:spPr>
            <a:xfrm>
              <a:off x="559138" y="5758366"/>
              <a:ext cx="980006" cy="992534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pic>
        <p:nvPicPr>
          <p:cNvPr id="40" name="Imagem 39"/>
          <p:cNvPicPr>
            <a:picLocks noChangeAspect="1"/>
          </p:cNvPicPr>
          <p:nvPr/>
        </p:nvPicPr>
        <p:blipFill rotWithShape="1">
          <a:blip r:embed="rId8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2304" b="36951" l="25566" r="38549">
                        <a14:foregroundMark x1="29095" y1="30959" x2="29095" y2="30959"/>
                        <a14:foregroundMark x1="31225" y1="29694" x2="31225" y2="2969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274" t="22616" r="60859" b="62735"/>
          <a:stretch/>
        </p:blipFill>
        <p:spPr>
          <a:xfrm>
            <a:off x="92811" y="364436"/>
            <a:ext cx="882000" cy="869029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CaixaDeTexto 44"/>
          <p:cNvSpPr txBox="1"/>
          <p:nvPr/>
        </p:nvSpPr>
        <p:spPr>
          <a:xfrm rot="18377182">
            <a:off x="697607" y="4611245"/>
            <a:ext cx="1597258" cy="36933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pt-BR" b="1" dirty="0">
                <a:solidFill>
                  <a:srgbClr val="181818"/>
                </a:solidFill>
                <a:latin typeface="Trebuchet MS" panose="020B0603020202020204" pitchFamily="34" charset="0"/>
              </a:rPr>
              <a:t>RESULTADOS</a:t>
            </a:r>
          </a:p>
        </p:txBody>
      </p:sp>
      <p:grpSp>
        <p:nvGrpSpPr>
          <p:cNvPr id="2" name="Agrupar 65">
            <a:extLst>
              <a:ext uri="{FF2B5EF4-FFF2-40B4-BE49-F238E27FC236}">
                <a16:creationId xmlns:a16="http://schemas.microsoft.com/office/drawing/2014/main" id="{A8B39BE7-5A18-4D6B-AA06-4C686402887F}"/>
              </a:ext>
            </a:extLst>
          </p:cNvPr>
          <p:cNvGrpSpPr/>
          <p:nvPr/>
        </p:nvGrpSpPr>
        <p:grpSpPr>
          <a:xfrm>
            <a:off x="519728" y="4243188"/>
            <a:ext cx="756000" cy="756000"/>
            <a:chOff x="266816" y="4206970"/>
            <a:chExt cx="980006" cy="992534"/>
          </a:xfrm>
        </p:grpSpPr>
        <p:pic>
          <p:nvPicPr>
            <p:cNvPr id="47" name="Imagem 66">
              <a:extLst>
                <a:ext uri="{FF2B5EF4-FFF2-40B4-BE49-F238E27FC236}">
                  <a16:creationId xmlns:a16="http://schemas.microsoft.com/office/drawing/2014/main" id="{54260EB6-43A1-4563-8718-3E61FB1731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35780" b="65596" l="74459" r="100000">
                          <a14:foregroundMark x1="87013" y1="44495" x2="87013" y2="4449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916" t="32477" r="-6031" b="30716"/>
            <a:stretch/>
          </p:blipFill>
          <p:spPr>
            <a:xfrm>
              <a:off x="331177" y="4264035"/>
              <a:ext cx="862719" cy="878404"/>
            </a:xfrm>
            <a:prstGeom prst="rect">
              <a:avLst/>
            </a:prstGeom>
            <a:ln>
              <a:noFill/>
            </a:ln>
          </p:spPr>
        </p:pic>
        <p:sp>
          <p:nvSpPr>
            <p:cNvPr id="48" name="Elipse 67">
              <a:extLst>
                <a:ext uri="{FF2B5EF4-FFF2-40B4-BE49-F238E27FC236}">
                  <a16:creationId xmlns:a16="http://schemas.microsoft.com/office/drawing/2014/main" id="{E5C54B6D-05D0-4D3C-8590-ACE690192B63}"/>
                </a:ext>
              </a:extLst>
            </p:cNvPr>
            <p:cNvSpPr/>
            <p:nvPr/>
          </p:nvSpPr>
          <p:spPr>
            <a:xfrm>
              <a:off x="266816" y="4206970"/>
              <a:ext cx="980006" cy="992534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sp>
        <p:nvSpPr>
          <p:cNvPr id="42" name="CaixaDeTexto 41"/>
          <p:cNvSpPr txBox="1"/>
          <p:nvPr/>
        </p:nvSpPr>
        <p:spPr>
          <a:xfrm>
            <a:off x="1635009" y="356029"/>
            <a:ext cx="9927725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rgbClr val="DEDEDE"/>
                </a:solidFill>
              </a:rPr>
              <a:t>Previsão do Resultado das Lutas (Cenário 3 – Base Balanceada)</a:t>
            </a:r>
          </a:p>
        </p:txBody>
      </p:sp>
      <p:sp>
        <p:nvSpPr>
          <p:cNvPr id="59" name="Retângulo 58"/>
          <p:cNvSpPr/>
          <p:nvPr/>
        </p:nvSpPr>
        <p:spPr>
          <a:xfrm>
            <a:off x="1635008" y="831375"/>
            <a:ext cx="895433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>
                <a:solidFill>
                  <a:srgbClr val="DEDEDE"/>
                </a:solidFill>
              </a:rPr>
              <a:t>Selecionamos aleatoriamente 25% das lutas vencidas pelo vermelho e invertemos as cores</a:t>
            </a:r>
          </a:p>
          <a:p>
            <a:endParaRPr lang="pt-BR" b="1" dirty="0">
              <a:solidFill>
                <a:srgbClr val="DEDEDE"/>
              </a:solidFill>
            </a:endParaRPr>
          </a:p>
          <a:p>
            <a:r>
              <a:rPr lang="pt-BR" b="1" dirty="0" err="1">
                <a:solidFill>
                  <a:srgbClr val="DEDEDE"/>
                </a:solidFill>
              </a:rPr>
              <a:t>Baseline</a:t>
            </a:r>
            <a:r>
              <a:rPr lang="pt-BR" b="1" dirty="0">
                <a:solidFill>
                  <a:srgbClr val="DEDEDE"/>
                </a:solidFill>
              </a:rPr>
              <a:t>: 51%</a:t>
            </a:r>
            <a:endParaRPr lang="pt-BR" dirty="0">
              <a:solidFill>
                <a:srgbClr val="DEDEDE"/>
              </a:solidFill>
            </a:endParaRPr>
          </a:p>
        </p:txBody>
      </p:sp>
      <p:pic>
        <p:nvPicPr>
          <p:cNvPr id="60" name="Imagem 59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514041" y="4709676"/>
            <a:ext cx="4210050" cy="1428750"/>
          </a:xfrm>
          <a:prstGeom prst="rect">
            <a:avLst/>
          </a:prstGeom>
          <a:ln>
            <a:solidFill>
              <a:srgbClr val="383838"/>
            </a:solidFill>
          </a:ln>
        </p:spPr>
      </p:pic>
      <p:pic>
        <p:nvPicPr>
          <p:cNvPr id="61" name="Imagem 60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257088" y="2344065"/>
            <a:ext cx="4219575" cy="1428750"/>
          </a:xfrm>
          <a:prstGeom prst="rect">
            <a:avLst/>
          </a:prstGeom>
          <a:ln>
            <a:solidFill>
              <a:srgbClr val="383838"/>
            </a:solidFill>
          </a:ln>
        </p:spPr>
      </p:pic>
      <p:pic>
        <p:nvPicPr>
          <p:cNvPr id="62" name="Imagem 61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128120" y="2314569"/>
            <a:ext cx="4181475" cy="1428750"/>
          </a:xfrm>
          <a:prstGeom prst="rect">
            <a:avLst/>
          </a:prstGeom>
          <a:ln>
            <a:solidFill>
              <a:srgbClr val="383838"/>
            </a:solidFill>
          </a:ln>
        </p:spPr>
      </p:pic>
      <p:sp>
        <p:nvSpPr>
          <p:cNvPr id="66" name="Retângulo 65"/>
          <p:cNvSpPr/>
          <p:nvPr/>
        </p:nvSpPr>
        <p:spPr>
          <a:xfrm>
            <a:off x="8606103" y="1962086"/>
            <a:ext cx="20276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 smtClean="0">
                <a:solidFill>
                  <a:schemeClr val="bg1">
                    <a:lumMod val="95000"/>
                  </a:schemeClr>
                </a:solidFill>
                <a:effectLst>
                  <a:glow rad="190500">
                    <a:srgbClr val="383838"/>
                  </a:glow>
                </a:effectLst>
              </a:rPr>
              <a:t> Floresta Aleatória</a:t>
            </a:r>
            <a:r>
              <a:rPr lang="pt-BR" sz="800" dirty="0">
                <a:solidFill>
                  <a:srgbClr val="C10221"/>
                </a:solidFill>
              </a:rPr>
              <a:t> </a:t>
            </a:r>
            <a:r>
              <a:rPr lang="pt-BR" sz="800" dirty="0" smtClean="0">
                <a:solidFill>
                  <a:srgbClr val="C10221"/>
                </a:solidFill>
              </a:rPr>
              <a:t>.</a:t>
            </a:r>
            <a:endParaRPr lang="pt-BR" b="1" dirty="0">
              <a:solidFill>
                <a:schemeClr val="bg1">
                  <a:lumMod val="95000"/>
                </a:schemeClr>
              </a:solidFill>
              <a:effectLst>
                <a:glow rad="190500">
                  <a:srgbClr val="383838"/>
                </a:glow>
              </a:effectLst>
            </a:endParaRPr>
          </a:p>
        </p:txBody>
      </p:sp>
      <p:sp>
        <p:nvSpPr>
          <p:cNvPr id="67" name="Retângulo 66"/>
          <p:cNvSpPr/>
          <p:nvPr/>
        </p:nvSpPr>
        <p:spPr>
          <a:xfrm>
            <a:off x="6261110" y="4327546"/>
            <a:ext cx="10969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 smtClean="0">
                <a:solidFill>
                  <a:schemeClr val="bg1">
                    <a:lumMod val="95000"/>
                  </a:schemeClr>
                </a:solidFill>
                <a:effectLst>
                  <a:glow rad="190500">
                    <a:srgbClr val="383838"/>
                  </a:glow>
                </a:effectLst>
              </a:rPr>
              <a:t> </a:t>
            </a:r>
            <a:r>
              <a:rPr lang="pt-BR" b="1" dirty="0" err="1" smtClean="0">
                <a:solidFill>
                  <a:schemeClr val="bg1">
                    <a:lumMod val="95000"/>
                  </a:schemeClr>
                </a:solidFill>
                <a:effectLst>
                  <a:glow rad="190500">
                    <a:srgbClr val="383838"/>
                  </a:glow>
                </a:effectLst>
              </a:rPr>
              <a:t>XGBoost</a:t>
            </a:r>
            <a:r>
              <a:rPr lang="pt-BR" sz="800" dirty="0">
                <a:solidFill>
                  <a:srgbClr val="C10221"/>
                </a:solidFill>
              </a:rPr>
              <a:t> .</a:t>
            </a:r>
            <a:endParaRPr lang="pt-BR" b="1" dirty="0">
              <a:solidFill>
                <a:schemeClr val="bg1">
                  <a:lumMod val="95000"/>
                </a:schemeClr>
              </a:solidFill>
              <a:effectLst>
                <a:glow rad="190500">
                  <a:srgbClr val="383838"/>
                </a:glow>
              </a:effectLst>
            </a:endParaRPr>
          </a:p>
        </p:txBody>
      </p:sp>
      <p:sp>
        <p:nvSpPr>
          <p:cNvPr id="68" name="CaixaDeTexto 67"/>
          <p:cNvSpPr txBox="1"/>
          <p:nvPr/>
        </p:nvSpPr>
        <p:spPr>
          <a:xfrm>
            <a:off x="3405124" y="1935588"/>
            <a:ext cx="1579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smtClean="0">
                <a:solidFill>
                  <a:schemeClr val="bg1">
                    <a:lumMod val="95000"/>
                  </a:schemeClr>
                </a:solidFill>
                <a:effectLst>
                  <a:glow rad="190500">
                    <a:srgbClr val="383838"/>
                  </a:glow>
                </a:effectLst>
              </a:rPr>
              <a:t>Rede Neural</a:t>
            </a:r>
            <a:r>
              <a:rPr lang="pt-BR" sz="100" dirty="0" smtClean="0">
                <a:solidFill>
                  <a:srgbClr val="C10221"/>
                </a:solidFill>
              </a:rPr>
              <a:t>.</a:t>
            </a:r>
            <a:endParaRPr lang="pt-BR" dirty="0">
              <a:solidFill>
                <a:srgbClr val="C10221"/>
              </a:solidFill>
              <a:effectLst>
                <a:glow rad="190500">
                  <a:srgbClr val="383838"/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33077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102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Forma Livre 38"/>
          <p:cNvSpPr/>
          <p:nvPr/>
        </p:nvSpPr>
        <p:spPr>
          <a:xfrm rot="10800000">
            <a:off x="-485055" y="-6036546"/>
            <a:ext cx="1542197" cy="13669107"/>
          </a:xfrm>
          <a:custGeom>
            <a:avLst/>
            <a:gdLst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91931 w 1542197"/>
              <a:gd name="connsiteY2" fmla="*/ 7785715 h 13669107"/>
              <a:gd name="connsiteX3" fmla="*/ 717450 w 1542197"/>
              <a:gd name="connsiteY3" fmla="*/ 6834554 h 13669107"/>
              <a:gd name="connsiteX4" fmla="*/ 91637 w 1542197"/>
              <a:gd name="connsiteY4" fmla="*/ 5883393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91931 w 1542197"/>
              <a:gd name="connsiteY2" fmla="*/ 7785715 h 13669107"/>
              <a:gd name="connsiteX3" fmla="*/ 717450 w 1542197"/>
              <a:gd name="connsiteY3" fmla="*/ 6834554 h 13669107"/>
              <a:gd name="connsiteX4" fmla="*/ 91637 w 1542197"/>
              <a:gd name="connsiteY4" fmla="*/ 5883393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91931 w 1542197"/>
              <a:gd name="connsiteY2" fmla="*/ 7785715 h 13669107"/>
              <a:gd name="connsiteX3" fmla="*/ 717450 w 1542197"/>
              <a:gd name="connsiteY3" fmla="*/ 6834554 h 13669107"/>
              <a:gd name="connsiteX4" fmla="*/ 91637 w 1542197"/>
              <a:gd name="connsiteY4" fmla="*/ 5883393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65953 w 1542197"/>
              <a:gd name="connsiteY2" fmla="*/ 7770129 h 13669107"/>
              <a:gd name="connsiteX3" fmla="*/ 717450 w 1542197"/>
              <a:gd name="connsiteY3" fmla="*/ 6834554 h 13669107"/>
              <a:gd name="connsiteX4" fmla="*/ 91637 w 1542197"/>
              <a:gd name="connsiteY4" fmla="*/ 5883393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65953 w 1542197"/>
              <a:gd name="connsiteY2" fmla="*/ 7770129 h 13669107"/>
              <a:gd name="connsiteX3" fmla="*/ 717450 w 1542197"/>
              <a:gd name="connsiteY3" fmla="*/ 6834554 h 13669107"/>
              <a:gd name="connsiteX4" fmla="*/ 55269 w 1542197"/>
              <a:gd name="connsiteY4" fmla="*/ 5873002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65953 w 1542197"/>
              <a:gd name="connsiteY2" fmla="*/ 7770129 h 13669107"/>
              <a:gd name="connsiteX3" fmla="*/ 629127 w 1542197"/>
              <a:gd name="connsiteY3" fmla="*/ 6829359 h 13669107"/>
              <a:gd name="connsiteX4" fmla="*/ 55269 w 1542197"/>
              <a:gd name="connsiteY4" fmla="*/ 5873002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65953 w 1542197"/>
              <a:gd name="connsiteY2" fmla="*/ 7770129 h 13669107"/>
              <a:gd name="connsiteX3" fmla="*/ 629127 w 1542197"/>
              <a:gd name="connsiteY3" fmla="*/ 6829359 h 13669107"/>
              <a:gd name="connsiteX4" fmla="*/ 55269 w 1542197"/>
              <a:gd name="connsiteY4" fmla="*/ 5873002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65953 w 1542197"/>
              <a:gd name="connsiteY2" fmla="*/ 7770129 h 13669107"/>
              <a:gd name="connsiteX3" fmla="*/ 629127 w 1542197"/>
              <a:gd name="connsiteY3" fmla="*/ 6829359 h 13669107"/>
              <a:gd name="connsiteX4" fmla="*/ 55269 w 1542197"/>
              <a:gd name="connsiteY4" fmla="*/ 5873002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65953 w 1542197"/>
              <a:gd name="connsiteY2" fmla="*/ 7770129 h 13669107"/>
              <a:gd name="connsiteX3" fmla="*/ 629127 w 1542197"/>
              <a:gd name="connsiteY3" fmla="*/ 6829359 h 13669107"/>
              <a:gd name="connsiteX4" fmla="*/ 55269 w 1542197"/>
              <a:gd name="connsiteY4" fmla="*/ 5873002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65953 w 1542197"/>
              <a:gd name="connsiteY2" fmla="*/ 7770129 h 13669107"/>
              <a:gd name="connsiteX3" fmla="*/ 629127 w 1542197"/>
              <a:gd name="connsiteY3" fmla="*/ 6829359 h 13669107"/>
              <a:gd name="connsiteX4" fmla="*/ 13706 w 1542197"/>
              <a:gd name="connsiteY4" fmla="*/ 5878198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3607 w 1542197"/>
              <a:gd name="connsiteY2" fmla="*/ 7764933 h 13669107"/>
              <a:gd name="connsiteX3" fmla="*/ 629127 w 1542197"/>
              <a:gd name="connsiteY3" fmla="*/ 6829359 h 13669107"/>
              <a:gd name="connsiteX4" fmla="*/ 13706 w 1542197"/>
              <a:gd name="connsiteY4" fmla="*/ 5878198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3607 w 1542197"/>
              <a:gd name="connsiteY2" fmla="*/ 7764933 h 13669107"/>
              <a:gd name="connsiteX3" fmla="*/ 629127 w 1542197"/>
              <a:gd name="connsiteY3" fmla="*/ 6829359 h 13669107"/>
              <a:gd name="connsiteX4" fmla="*/ 13706 w 1542197"/>
              <a:gd name="connsiteY4" fmla="*/ 5878198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3607 w 1542197"/>
              <a:gd name="connsiteY2" fmla="*/ 7764933 h 13669107"/>
              <a:gd name="connsiteX3" fmla="*/ 629127 w 1542197"/>
              <a:gd name="connsiteY3" fmla="*/ 6829359 h 13669107"/>
              <a:gd name="connsiteX4" fmla="*/ 13706 w 1542197"/>
              <a:gd name="connsiteY4" fmla="*/ 5878198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3607 w 1542197"/>
              <a:gd name="connsiteY2" fmla="*/ 7764933 h 13669107"/>
              <a:gd name="connsiteX3" fmla="*/ 629127 w 1542197"/>
              <a:gd name="connsiteY3" fmla="*/ 6829359 h 13669107"/>
              <a:gd name="connsiteX4" fmla="*/ 13706 w 1542197"/>
              <a:gd name="connsiteY4" fmla="*/ 5878198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42197" h="13669107">
                <a:moveTo>
                  <a:pt x="0" y="13669107"/>
                </a:moveTo>
                <a:lnTo>
                  <a:pt x="0" y="7903176"/>
                </a:lnTo>
                <a:cubicBezTo>
                  <a:pt x="1202" y="7857095"/>
                  <a:pt x="2405" y="7811014"/>
                  <a:pt x="3607" y="7764933"/>
                </a:cubicBezTo>
                <a:cubicBezTo>
                  <a:pt x="4570" y="7424461"/>
                  <a:pt x="622249" y="7499121"/>
                  <a:pt x="629127" y="6829359"/>
                </a:cubicBezTo>
                <a:cubicBezTo>
                  <a:pt x="636005" y="6159597"/>
                  <a:pt x="2999" y="6343361"/>
                  <a:pt x="13706" y="5878198"/>
                </a:cubicBezTo>
                <a:lnTo>
                  <a:pt x="0" y="5765966"/>
                </a:lnTo>
                <a:lnTo>
                  <a:pt x="0" y="0"/>
                </a:lnTo>
                <a:lnTo>
                  <a:pt x="1542197" y="0"/>
                </a:lnTo>
                <a:lnTo>
                  <a:pt x="1542197" y="13669107"/>
                </a:lnTo>
                <a:lnTo>
                  <a:pt x="0" y="13669107"/>
                </a:lnTo>
                <a:close/>
              </a:path>
            </a:pathLst>
          </a:custGeom>
          <a:solidFill>
            <a:srgbClr val="DED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noFill/>
            </a:endParaRPr>
          </a:p>
        </p:txBody>
      </p:sp>
      <p:sp>
        <p:nvSpPr>
          <p:cNvPr id="26" name="Elipse 25"/>
          <p:cNvSpPr/>
          <p:nvPr/>
        </p:nvSpPr>
        <p:spPr>
          <a:xfrm>
            <a:off x="258886" y="4206970"/>
            <a:ext cx="980006" cy="992534"/>
          </a:xfrm>
          <a:prstGeom prst="ellipse">
            <a:avLst/>
          </a:prstGeom>
          <a:noFill/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25" name="Imagem 24"/>
          <p:cNvPicPr>
            <a:picLocks noChangeAspect="1"/>
          </p:cNvPicPr>
          <p:nvPr/>
        </p:nvPicPr>
        <p:blipFill rotWithShape="1">
          <a:blip r:embed="rId2" cstate="print">
            <a:biLevel thresh="7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2304" b="36951" l="25566" r="38549">
                        <a14:foregroundMark x1="29095" y1="30959" x2="29095" y2="30959"/>
                        <a14:foregroundMark x1="31225" y1="29694" x2="31225" y2="2969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274" t="22616" r="60859" b="62735"/>
          <a:stretch/>
        </p:blipFill>
        <p:spPr>
          <a:xfrm>
            <a:off x="418466" y="364436"/>
            <a:ext cx="880089" cy="86714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" name="Agrupar 48"/>
          <p:cNvGrpSpPr/>
          <p:nvPr/>
        </p:nvGrpSpPr>
        <p:grpSpPr>
          <a:xfrm>
            <a:off x="131539" y="1731450"/>
            <a:ext cx="756000" cy="756000"/>
            <a:chOff x="505539" y="1654211"/>
            <a:chExt cx="1047253" cy="1069712"/>
          </a:xfrm>
        </p:grpSpPr>
        <p:pic>
          <p:nvPicPr>
            <p:cNvPr id="51" name="Imagem 50"/>
            <p:cNvPicPr>
              <a:picLocks noChangeAspect="1"/>
            </p:cNvPicPr>
            <p:nvPr/>
          </p:nvPicPr>
          <p:blipFill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6803" b="92828" l="16318" r="83891">
                          <a14:foregroundMark x1="51674" y1="52869" x2="51674" y2="52869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5539" y="1654211"/>
              <a:ext cx="1033605" cy="1055228"/>
            </a:xfrm>
            <a:prstGeom prst="rect">
              <a:avLst/>
            </a:prstGeom>
            <a:noFill/>
          </p:spPr>
        </p:pic>
        <p:sp>
          <p:nvSpPr>
            <p:cNvPr id="52" name="Elipse 51"/>
            <p:cNvSpPr/>
            <p:nvPr/>
          </p:nvSpPr>
          <p:spPr>
            <a:xfrm>
              <a:off x="572786" y="1731389"/>
              <a:ext cx="980006" cy="992534"/>
            </a:xfrm>
            <a:prstGeom prst="ellipse">
              <a:avLst/>
            </a:prstGeom>
            <a:noFill/>
            <a:ln w="57150">
              <a:solidFill>
                <a:srgbClr val="A9A9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sp>
        <p:nvSpPr>
          <p:cNvPr id="4" name="CaixaDeTexto 3"/>
          <p:cNvSpPr txBox="1"/>
          <p:nvPr/>
        </p:nvSpPr>
        <p:spPr>
          <a:xfrm rot="18377182">
            <a:off x="675331" y="835643"/>
            <a:ext cx="1257015" cy="36933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pt-BR" b="1" dirty="0">
                <a:solidFill>
                  <a:srgbClr val="181818"/>
                </a:solidFill>
                <a:latin typeface="Trebuchet MS" panose="020B0603020202020204" pitchFamily="34" charset="0"/>
              </a:rPr>
              <a:t>OBJETIVO</a:t>
            </a:r>
          </a:p>
        </p:txBody>
      </p:sp>
      <p:pic>
        <p:nvPicPr>
          <p:cNvPr id="53" name="Imagem 52"/>
          <p:cNvPicPr>
            <a:picLocks noChangeAspect="1"/>
          </p:cNvPicPr>
          <p:nvPr/>
        </p:nvPicPr>
        <p:blipFill>
          <a:blip r:embed="rId6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1843" y="590481"/>
            <a:ext cx="6569763" cy="4106100"/>
          </a:xfrm>
          <a:prstGeom prst="rect">
            <a:avLst/>
          </a:prstGeom>
          <a:noFill/>
          <a:effectLst>
            <a:outerShdw blurRad="203200" dist="215900" dir="5400000" algn="ctr" rotWithShape="0">
              <a:schemeClr val="tx1"/>
            </a:outerShdw>
          </a:effectLst>
        </p:spPr>
      </p:pic>
      <p:grpSp>
        <p:nvGrpSpPr>
          <p:cNvPr id="63" name="Agrupar 62"/>
          <p:cNvGrpSpPr/>
          <p:nvPr/>
        </p:nvGrpSpPr>
        <p:grpSpPr>
          <a:xfrm>
            <a:off x="131539" y="5499057"/>
            <a:ext cx="756000" cy="756000"/>
            <a:chOff x="559138" y="5758366"/>
            <a:chExt cx="980006" cy="992534"/>
          </a:xfrm>
        </p:grpSpPr>
        <p:pic>
          <p:nvPicPr>
            <p:cNvPr id="64" name="Imagem 63"/>
            <p:cNvPicPr>
              <a:picLocks noChangeAspect="1"/>
            </p:cNvPicPr>
            <p:nvPr/>
          </p:nvPicPr>
          <p:blipFill>
            <a:blip r:embed="rId7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0" b="100000" l="0" r="100000">
                          <a14:foregroundMark x1="12889" y1="27111" x2="12889" y2="27111"/>
                          <a14:foregroundMark x1="24000" y1="16444" x2="24000" y2="16444"/>
                          <a14:foregroundMark x1="36889" y1="10222" x2="36889" y2="10222"/>
                          <a14:foregroundMark x1="65778" y1="5333" x2="65778" y2="5333"/>
                          <a14:foregroundMark x1="77333" y1="16444" x2="77333" y2="16444"/>
                          <a14:foregroundMark x1="88444" y1="28000" x2="88444" y2="28000"/>
                          <a14:foregroundMark x1="56000" y1="92000" x2="56000" y2="92000"/>
                          <a14:foregroundMark x1="54667" y1="98222" x2="54667" y2="98222"/>
                          <a14:foregroundMark x1="49333" y1="6222" x2="49333" y2="6222"/>
                          <a14:backgroundMark x1="32000" y1="42667" x2="33333" y2="57333"/>
                          <a14:backgroundMark x1="30667" y1="40889" x2="52444" y2="28444"/>
                          <a14:backgroundMark x1="53333" y1="26667" x2="68889" y2="36444"/>
                          <a14:backgroundMark x1="69333" y1="36444" x2="71556" y2="61778"/>
                          <a14:backgroundMark x1="35111" y1="56000" x2="45333" y2="77778"/>
                          <a14:backgroundMark x1="50667" y1="48444" x2="50667" y2="4844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688" y="5830192"/>
              <a:ext cx="862906" cy="862906"/>
            </a:xfrm>
            <a:prstGeom prst="rect">
              <a:avLst/>
            </a:prstGeom>
            <a:ln>
              <a:noFill/>
            </a:ln>
          </p:spPr>
        </p:pic>
        <p:sp>
          <p:nvSpPr>
            <p:cNvPr id="65" name="Elipse 64"/>
            <p:cNvSpPr/>
            <p:nvPr/>
          </p:nvSpPr>
          <p:spPr>
            <a:xfrm>
              <a:off x="559138" y="5758366"/>
              <a:ext cx="980006" cy="992534"/>
            </a:xfrm>
            <a:prstGeom prst="ellipse">
              <a:avLst/>
            </a:prstGeom>
            <a:noFill/>
            <a:ln w="57150">
              <a:solidFill>
                <a:srgbClr val="A9A9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grpSp>
        <p:nvGrpSpPr>
          <p:cNvPr id="66" name="Agrupar 65"/>
          <p:cNvGrpSpPr/>
          <p:nvPr/>
        </p:nvGrpSpPr>
        <p:grpSpPr>
          <a:xfrm>
            <a:off x="131539" y="4243188"/>
            <a:ext cx="756000" cy="756000"/>
            <a:chOff x="266816" y="4206970"/>
            <a:chExt cx="980006" cy="992534"/>
          </a:xfrm>
        </p:grpSpPr>
        <p:pic>
          <p:nvPicPr>
            <p:cNvPr id="67" name="Imagem 66"/>
            <p:cNvPicPr>
              <a:picLocks noChangeAspect="1"/>
            </p:cNvPicPr>
            <p:nvPr/>
          </p:nvPicPr>
          <p:blipFill rotWithShape="1">
            <a:blip r:embed="rId9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35780" b="65596" l="74459" r="100000">
                          <a14:foregroundMark x1="87013" y1="44495" x2="87013" y2="4449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916" t="32477" r="-6031" b="30716"/>
            <a:stretch/>
          </p:blipFill>
          <p:spPr>
            <a:xfrm>
              <a:off x="331177" y="4264035"/>
              <a:ext cx="862719" cy="878404"/>
            </a:xfrm>
            <a:prstGeom prst="rect">
              <a:avLst/>
            </a:prstGeom>
            <a:ln>
              <a:noFill/>
            </a:ln>
          </p:spPr>
        </p:pic>
        <p:sp>
          <p:nvSpPr>
            <p:cNvPr id="68" name="Elipse 67"/>
            <p:cNvSpPr/>
            <p:nvPr/>
          </p:nvSpPr>
          <p:spPr>
            <a:xfrm>
              <a:off x="266816" y="4206970"/>
              <a:ext cx="980006" cy="992534"/>
            </a:xfrm>
            <a:prstGeom prst="ellipse">
              <a:avLst/>
            </a:prstGeom>
            <a:noFill/>
            <a:ln w="57150">
              <a:solidFill>
                <a:srgbClr val="A9A9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grpSp>
        <p:nvGrpSpPr>
          <p:cNvPr id="69" name="Agrupar 68"/>
          <p:cNvGrpSpPr/>
          <p:nvPr/>
        </p:nvGrpSpPr>
        <p:grpSpPr>
          <a:xfrm>
            <a:off x="131539" y="2987319"/>
            <a:ext cx="756000" cy="756000"/>
            <a:chOff x="258886" y="2914883"/>
            <a:chExt cx="980006" cy="992534"/>
          </a:xfrm>
        </p:grpSpPr>
        <p:sp>
          <p:nvSpPr>
            <p:cNvPr id="70" name="Elipse 69"/>
            <p:cNvSpPr/>
            <p:nvPr/>
          </p:nvSpPr>
          <p:spPr>
            <a:xfrm>
              <a:off x="258886" y="2914883"/>
              <a:ext cx="980006" cy="992534"/>
            </a:xfrm>
            <a:prstGeom prst="ellipse">
              <a:avLst/>
            </a:prstGeom>
            <a:noFill/>
            <a:ln w="57150">
              <a:solidFill>
                <a:srgbClr val="A9A9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71" name="Imagem 70"/>
            <p:cNvPicPr>
              <a:picLocks noChangeAspect="1"/>
            </p:cNvPicPr>
            <p:nvPr/>
          </p:nvPicPr>
          <p:blipFill>
            <a:blip r:embed="rId11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0" b="92784" l="0" r="100000">
                          <a14:foregroundMark x1="13158" y1="41237" x2="13158" y2="41237"/>
                          <a14:foregroundMark x1="13158" y1="57732" x2="13158" y2="57732"/>
                          <a14:foregroundMark x1="13158" y1="74227" x2="13158" y2="74227"/>
                          <a14:foregroundMark x1="22368" y1="70103" x2="22368" y2="70103"/>
                          <a14:backgroundMark x1="48684" y1="19588" x2="48684" y2="19588"/>
                          <a14:backgroundMark x1="71053" y1="45361" x2="71053" y2="45361"/>
                          <a14:backgroundMark x1="63158" y1="63918" x2="63158" y2="63918"/>
                          <a14:backgroundMark x1="53947" y1="82474" x2="53947" y2="82474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09148" y="2941945"/>
              <a:ext cx="723900" cy="923925"/>
            </a:xfrm>
            <a:prstGeom prst="rect">
              <a:avLst/>
            </a:prstGeom>
          </p:spPr>
        </p:pic>
      </p:grpSp>
      <p:pic>
        <p:nvPicPr>
          <p:cNvPr id="20" name="Imagem 19"/>
          <p:cNvPicPr>
            <a:picLocks noChangeAspect="1"/>
          </p:cNvPicPr>
          <p:nvPr/>
        </p:nvPicPr>
        <p:blipFill rotWithShape="1">
          <a:blip r:embed="rId2" cstate="print">
            <a:biLevel thresh="7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2304" b="36951" l="25566" r="38549">
                        <a14:foregroundMark x1="29095" y1="30959" x2="29095" y2="30959"/>
                        <a14:foregroundMark x1="31225" y1="29694" x2="31225" y2="2969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274" t="22616" r="60859" b="62735"/>
          <a:stretch/>
        </p:blipFill>
        <p:spPr>
          <a:xfrm>
            <a:off x="-987725" y="364436"/>
            <a:ext cx="880089" cy="86714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" name="Agrupar 21"/>
          <p:cNvGrpSpPr/>
          <p:nvPr/>
        </p:nvGrpSpPr>
        <p:grpSpPr>
          <a:xfrm>
            <a:off x="-925101" y="1731450"/>
            <a:ext cx="756000" cy="756000"/>
            <a:chOff x="505539" y="1654211"/>
            <a:chExt cx="1047253" cy="1069712"/>
          </a:xfrm>
        </p:grpSpPr>
        <p:pic>
          <p:nvPicPr>
            <p:cNvPr id="23" name="Imagem 22"/>
            <p:cNvPicPr>
              <a:picLocks noChangeAspect="1"/>
            </p:cNvPicPr>
            <p:nvPr/>
          </p:nvPicPr>
          <p:blipFill>
            <a:blip r:embed="rId4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6803" b="92828" l="16318" r="83891">
                          <a14:foregroundMark x1="51674" y1="52869" x2="51674" y2="52869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5539" y="1654211"/>
              <a:ext cx="1033605" cy="105522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" name="Elipse 23"/>
            <p:cNvSpPr/>
            <p:nvPr/>
          </p:nvSpPr>
          <p:spPr>
            <a:xfrm>
              <a:off x="572786" y="1731389"/>
              <a:ext cx="980006" cy="992534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grpSp>
        <p:nvGrpSpPr>
          <p:cNvPr id="30" name="Agrupar 29"/>
          <p:cNvGrpSpPr/>
          <p:nvPr/>
        </p:nvGrpSpPr>
        <p:grpSpPr>
          <a:xfrm>
            <a:off x="-925101" y="2987319"/>
            <a:ext cx="756000" cy="756000"/>
            <a:chOff x="559138" y="3151644"/>
            <a:chExt cx="980006" cy="992534"/>
          </a:xfrm>
        </p:grpSpPr>
        <p:pic>
          <p:nvPicPr>
            <p:cNvPr id="31" name="Imagem 30"/>
            <p:cNvPicPr>
              <a:picLocks noChangeAspect="1"/>
            </p:cNvPicPr>
            <p:nvPr/>
          </p:nvPicPr>
          <p:blipFill rotWithShape="1">
            <a:blip r:embed="rId13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2979" b="23404" l="4889" r="23778">
                          <a14:foregroundMark x1="7111" y1="10426" x2="7111" y2="10426"/>
                          <a14:foregroundMark x1="7333" y1="15106" x2="7333" y2="15106"/>
                          <a14:foregroundMark x1="7111" y1="19149" x2="7111" y2="19149"/>
                          <a14:backgroundMark x1="12889" y1="7872" x2="12889" y2="7872"/>
                          <a14:backgroundMark x1="12889" y1="12128" x2="12889" y2="12128"/>
                          <a14:backgroundMark x1="13111" y1="16383" x2="13111" y2="16383"/>
                          <a14:backgroundMark x1="12889" y1="20213" x2="12889" y2="20213"/>
                          <a14:backgroundMark x1="6667" y1="11064" x2="6667" y2="11064"/>
                          <a14:backgroundMark x1="6667" y1="19574" x2="6667" y2="19574"/>
                          <a14:backgroundMark x1="6667" y1="10426" x2="6667" y2="10426"/>
                          <a14:backgroundMark x1="6667" y1="18936" x2="6667" y2="1893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57" t="2936" r="76044" b="76084"/>
            <a:stretch/>
          </p:blipFill>
          <p:spPr>
            <a:xfrm>
              <a:off x="662590" y="3234518"/>
              <a:ext cx="773102" cy="847051"/>
            </a:xfrm>
            <a:prstGeom prst="rect">
              <a:avLst/>
            </a:prstGeom>
          </p:spPr>
        </p:pic>
        <p:sp>
          <p:nvSpPr>
            <p:cNvPr id="32" name="Elipse 31"/>
            <p:cNvSpPr/>
            <p:nvPr/>
          </p:nvSpPr>
          <p:spPr>
            <a:xfrm>
              <a:off x="559138" y="3151644"/>
              <a:ext cx="980006" cy="992534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grpSp>
        <p:nvGrpSpPr>
          <p:cNvPr id="33" name="Agrupar 32"/>
          <p:cNvGrpSpPr/>
          <p:nvPr/>
        </p:nvGrpSpPr>
        <p:grpSpPr>
          <a:xfrm>
            <a:off x="-936208" y="4243188"/>
            <a:ext cx="756000" cy="756000"/>
            <a:chOff x="-1179507" y="4206970"/>
            <a:chExt cx="980006" cy="992534"/>
          </a:xfrm>
        </p:grpSpPr>
        <p:sp>
          <p:nvSpPr>
            <p:cNvPr id="34" name="Elipse 33"/>
            <p:cNvSpPr/>
            <p:nvPr/>
          </p:nvSpPr>
          <p:spPr>
            <a:xfrm>
              <a:off x="-1179507" y="4206970"/>
              <a:ext cx="980006" cy="992534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pt-BR" dirty="0"/>
            </a:p>
          </p:txBody>
        </p:sp>
        <p:pic>
          <p:nvPicPr>
            <p:cNvPr id="35" name="Imagem 34"/>
            <p:cNvPicPr>
              <a:picLocks noChangeAspect="1"/>
            </p:cNvPicPr>
            <p:nvPr/>
          </p:nvPicPr>
          <p:blipFill rotWithShape="1">
            <a:blip r:embed="rId15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35780" b="65596" l="74459" r="100000">
                          <a14:foregroundMark x1="87013" y1="44495" x2="87013" y2="44495"/>
                          <a14:foregroundMark x1="84416" y1="45872" x2="84416" y2="45872"/>
                          <a14:backgroundMark x1="87879" y1="44495" x2="87879" y2="44495"/>
                          <a14:backgroundMark x1="87446" y1="43578" x2="87446" y2="43578"/>
                          <a14:backgroundMark x1="87446" y1="44495" x2="87446" y2="44495"/>
                          <a14:backgroundMark x1="87446" y1="44037" x2="87446" y2="44037"/>
                          <a14:backgroundMark x1="87013" y1="44037" x2="87013" y2="44037"/>
                          <a14:backgroundMark x1="84848" y1="46789" x2="84848" y2="4678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916" t="32477" r="-6031" b="30716"/>
            <a:stretch/>
          </p:blipFill>
          <p:spPr>
            <a:xfrm>
              <a:off x="-1107216" y="4264035"/>
              <a:ext cx="862719" cy="878404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36" name="Agrupar 35"/>
          <p:cNvGrpSpPr/>
          <p:nvPr/>
        </p:nvGrpSpPr>
        <p:grpSpPr>
          <a:xfrm>
            <a:off x="-941038" y="5499057"/>
            <a:ext cx="756000" cy="756000"/>
            <a:chOff x="559138" y="5758366"/>
            <a:chExt cx="980006" cy="992534"/>
          </a:xfrm>
        </p:grpSpPr>
        <p:pic>
          <p:nvPicPr>
            <p:cNvPr id="37" name="Imagem 36"/>
            <p:cNvPicPr>
              <a:picLocks noChangeAspect="1"/>
            </p:cNvPicPr>
            <p:nvPr/>
          </p:nvPicPr>
          <p:blipFill>
            <a:blip r:embed="rId16" cstate="print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0" b="100000" l="0" r="100000">
                          <a14:foregroundMark x1="12889" y1="27111" x2="12889" y2="27111"/>
                          <a14:foregroundMark x1="24000" y1="16444" x2="24000" y2="16444"/>
                          <a14:foregroundMark x1="36889" y1="10222" x2="36889" y2="10222"/>
                          <a14:foregroundMark x1="65778" y1="5333" x2="65778" y2="5333"/>
                          <a14:foregroundMark x1="77333" y1="16444" x2="77333" y2="16444"/>
                          <a14:foregroundMark x1="88444" y1="28000" x2="88444" y2="28000"/>
                          <a14:foregroundMark x1="56000" y1="92000" x2="56000" y2="92000"/>
                          <a14:foregroundMark x1="54667" y1="98222" x2="54667" y2="98222"/>
                          <a14:foregroundMark x1="49333" y1="6222" x2="49333" y2="6222"/>
                          <a14:foregroundMark x1="47556" y1="44889" x2="47556" y2="44889"/>
                          <a14:backgroundMark x1="32000" y1="42667" x2="33333" y2="57333"/>
                          <a14:backgroundMark x1="30667" y1="40889" x2="52444" y2="28444"/>
                          <a14:backgroundMark x1="53333" y1="26667" x2="68889" y2="36444"/>
                          <a14:backgroundMark x1="69333" y1="36444" x2="71556" y2="61778"/>
                          <a14:backgroundMark x1="35111" y1="56000" x2="45333" y2="77778"/>
                          <a14:backgroundMark x1="50667" y1="48444" x2="50667" y2="48444"/>
                          <a14:backgroundMark x1="44889" y1="42667" x2="44889" y2="42667"/>
                          <a14:backgroundMark x1="50222" y1="40000" x2="50222" y2="40000"/>
                          <a14:backgroundMark x1="58667" y1="32444" x2="58667" y2="32444"/>
                          <a14:backgroundMark x1="60889" y1="25778" x2="60889" y2="25778"/>
                          <a14:backgroundMark x1="73778" y1="54222" x2="73778" y2="54222"/>
                          <a14:backgroundMark x1="58222" y1="47111" x2="58222" y2="47111"/>
                          <a14:backgroundMark x1="44000" y1="47111" x2="44889" y2="51556"/>
                          <a14:backgroundMark x1="50222" y1="54222" x2="54667" y2="52444"/>
                          <a14:backgroundMark x1="31111" y1="34667" x2="39556" y2="24889"/>
                          <a14:backgroundMark x1="67111" y1="54667" x2="57333" y2="773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688" y="5830192"/>
              <a:ext cx="862906" cy="862906"/>
            </a:xfrm>
            <a:prstGeom prst="rect">
              <a:avLst/>
            </a:prstGeom>
            <a:ln>
              <a:noFill/>
            </a:ln>
          </p:spPr>
        </p:pic>
        <p:sp>
          <p:nvSpPr>
            <p:cNvPr id="38" name="Elipse 37"/>
            <p:cNvSpPr/>
            <p:nvPr/>
          </p:nvSpPr>
          <p:spPr>
            <a:xfrm>
              <a:off x="559138" y="5758366"/>
              <a:ext cx="980006" cy="992534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sp>
        <p:nvSpPr>
          <p:cNvPr id="2" name="CaixaDeTexto 1"/>
          <p:cNvSpPr txBox="1"/>
          <p:nvPr/>
        </p:nvSpPr>
        <p:spPr>
          <a:xfrm>
            <a:off x="3821373" y="4359578"/>
            <a:ext cx="6119040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rgbClr val="DEDEDE"/>
                </a:solidFill>
              </a:rPr>
              <a:t>Previsão dos Resultados das Lutas</a:t>
            </a:r>
          </a:p>
        </p:txBody>
      </p:sp>
    </p:spTree>
    <p:extLst>
      <p:ext uri="{BB962C8B-B14F-4D97-AF65-F5344CB8AC3E}">
        <p14:creationId xmlns:p14="http://schemas.microsoft.com/office/powerpoint/2010/main" val="32241868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102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Forma Livre 38"/>
          <p:cNvSpPr/>
          <p:nvPr/>
        </p:nvSpPr>
        <p:spPr>
          <a:xfrm rot="10800000">
            <a:off x="-485055" y="-2213366"/>
            <a:ext cx="1542197" cy="13669107"/>
          </a:xfrm>
          <a:custGeom>
            <a:avLst/>
            <a:gdLst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91931 w 1542197"/>
              <a:gd name="connsiteY2" fmla="*/ 7785715 h 13669107"/>
              <a:gd name="connsiteX3" fmla="*/ 717450 w 1542197"/>
              <a:gd name="connsiteY3" fmla="*/ 6834554 h 13669107"/>
              <a:gd name="connsiteX4" fmla="*/ 91637 w 1542197"/>
              <a:gd name="connsiteY4" fmla="*/ 5883393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91931 w 1542197"/>
              <a:gd name="connsiteY2" fmla="*/ 7785715 h 13669107"/>
              <a:gd name="connsiteX3" fmla="*/ 717450 w 1542197"/>
              <a:gd name="connsiteY3" fmla="*/ 6834554 h 13669107"/>
              <a:gd name="connsiteX4" fmla="*/ 91637 w 1542197"/>
              <a:gd name="connsiteY4" fmla="*/ 5883393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91931 w 1542197"/>
              <a:gd name="connsiteY2" fmla="*/ 7785715 h 13669107"/>
              <a:gd name="connsiteX3" fmla="*/ 717450 w 1542197"/>
              <a:gd name="connsiteY3" fmla="*/ 6834554 h 13669107"/>
              <a:gd name="connsiteX4" fmla="*/ 91637 w 1542197"/>
              <a:gd name="connsiteY4" fmla="*/ 5883393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65953 w 1542197"/>
              <a:gd name="connsiteY2" fmla="*/ 7770129 h 13669107"/>
              <a:gd name="connsiteX3" fmla="*/ 717450 w 1542197"/>
              <a:gd name="connsiteY3" fmla="*/ 6834554 h 13669107"/>
              <a:gd name="connsiteX4" fmla="*/ 91637 w 1542197"/>
              <a:gd name="connsiteY4" fmla="*/ 5883393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65953 w 1542197"/>
              <a:gd name="connsiteY2" fmla="*/ 7770129 h 13669107"/>
              <a:gd name="connsiteX3" fmla="*/ 717450 w 1542197"/>
              <a:gd name="connsiteY3" fmla="*/ 6834554 h 13669107"/>
              <a:gd name="connsiteX4" fmla="*/ 55269 w 1542197"/>
              <a:gd name="connsiteY4" fmla="*/ 5873002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65953 w 1542197"/>
              <a:gd name="connsiteY2" fmla="*/ 7770129 h 13669107"/>
              <a:gd name="connsiteX3" fmla="*/ 629127 w 1542197"/>
              <a:gd name="connsiteY3" fmla="*/ 6829359 h 13669107"/>
              <a:gd name="connsiteX4" fmla="*/ 55269 w 1542197"/>
              <a:gd name="connsiteY4" fmla="*/ 5873002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65953 w 1542197"/>
              <a:gd name="connsiteY2" fmla="*/ 7770129 h 13669107"/>
              <a:gd name="connsiteX3" fmla="*/ 629127 w 1542197"/>
              <a:gd name="connsiteY3" fmla="*/ 6829359 h 13669107"/>
              <a:gd name="connsiteX4" fmla="*/ 55269 w 1542197"/>
              <a:gd name="connsiteY4" fmla="*/ 5873002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65953 w 1542197"/>
              <a:gd name="connsiteY2" fmla="*/ 7770129 h 13669107"/>
              <a:gd name="connsiteX3" fmla="*/ 629127 w 1542197"/>
              <a:gd name="connsiteY3" fmla="*/ 6829359 h 13669107"/>
              <a:gd name="connsiteX4" fmla="*/ 55269 w 1542197"/>
              <a:gd name="connsiteY4" fmla="*/ 5873002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65953 w 1542197"/>
              <a:gd name="connsiteY2" fmla="*/ 7770129 h 13669107"/>
              <a:gd name="connsiteX3" fmla="*/ 629127 w 1542197"/>
              <a:gd name="connsiteY3" fmla="*/ 6829359 h 13669107"/>
              <a:gd name="connsiteX4" fmla="*/ 55269 w 1542197"/>
              <a:gd name="connsiteY4" fmla="*/ 5873002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65953 w 1542197"/>
              <a:gd name="connsiteY2" fmla="*/ 7770129 h 13669107"/>
              <a:gd name="connsiteX3" fmla="*/ 629127 w 1542197"/>
              <a:gd name="connsiteY3" fmla="*/ 6829359 h 13669107"/>
              <a:gd name="connsiteX4" fmla="*/ 13706 w 1542197"/>
              <a:gd name="connsiteY4" fmla="*/ 5878198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3607 w 1542197"/>
              <a:gd name="connsiteY2" fmla="*/ 7764933 h 13669107"/>
              <a:gd name="connsiteX3" fmla="*/ 629127 w 1542197"/>
              <a:gd name="connsiteY3" fmla="*/ 6829359 h 13669107"/>
              <a:gd name="connsiteX4" fmla="*/ 13706 w 1542197"/>
              <a:gd name="connsiteY4" fmla="*/ 5878198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3607 w 1542197"/>
              <a:gd name="connsiteY2" fmla="*/ 7764933 h 13669107"/>
              <a:gd name="connsiteX3" fmla="*/ 629127 w 1542197"/>
              <a:gd name="connsiteY3" fmla="*/ 6829359 h 13669107"/>
              <a:gd name="connsiteX4" fmla="*/ 13706 w 1542197"/>
              <a:gd name="connsiteY4" fmla="*/ 5878198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3607 w 1542197"/>
              <a:gd name="connsiteY2" fmla="*/ 7764933 h 13669107"/>
              <a:gd name="connsiteX3" fmla="*/ 629127 w 1542197"/>
              <a:gd name="connsiteY3" fmla="*/ 6829359 h 13669107"/>
              <a:gd name="connsiteX4" fmla="*/ 13706 w 1542197"/>
              <a:gd name="connsiteY4" fmla="*/ 5878198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3607 w 1542197"/>
              <a:gd name="connsiteY2" fmla="*/ 7764933 h 13669107"/>
              <a:gd name="connsiteX3" fmla="*/ 629127 w 1542197"/>
              <a:gd name="connsiteY3" fmla="*/ 6829359 h 13669107"/>
              <a:gd name="connsiteX4" fmla="*/ 13706 w 1542197"/>
              <a:gd name="connsiteY4" fmla="*/ 5878198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42197" h="13669107">
                <a:moveTo>
                  <a:pt x="0" y="13669107"/>
                </a:moveTo>
                <a:lnTo>
                  <a:pt x="0" y="7903176"/>
                </a:lnTo>
                <a:cubicBezTo>
                  <a:pt x="1202" y="7857095"/>
                  <a:pt x="2405" y="7811014"/>
                  <a:pt x="3607" y="7764933"/>
                </a:cubicBezTo>
                <a:cubicBezTo>
                  <a:pt x="4570" y="7424461"/>
                  <a:pt x="622249" y="7499121"/>
                  <a:pt x="629127" y="6829359"/>
                </a:cubicBezTo>
                <a:cubicBezTo>
                  <a:pt x="636005" y="6159597"/>
                  <a:pt x="2999" y="6343361"/>
                  <a:pt x="13706" y="5878198"/>
                </a:cubicBezTo>
                <a:lnTo>
                  <a:pt x="0" y="5765966"/>
                </a:lnTo>
                <a:lnTo>
                  <a:pt x="0" y="0"/>
                </a:lnTo>
                <a:lnTo>
                  <a:pt x="1542197" y="0"/>
                </a:lnTo>
                <a:lnTo>
                  <a:pt x="1542197" y="13669107"/>
                </a:lnTo>
                <a:lnTo>
                  <a:pt x="0" y="13669107"/>
                </a:lnTo>
                <a:close/>
              </a:path>
            </a:pathLst>
          </a:custGeom>
          <a:solidFill>
            <a:srgbClr val="DED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noFill/>
            </a:endParaRPr>
          </a:p>
        </p:txBody>
      </p:sp>
      <p:sp>
        <p:nvSpPr>
          <p:cNvPr id="26" name="Elipse 25"/>
          <p:cNvSpPr/>
          <p:nvPr/>
        </p:nvSpPr>
        <p:spPr>
          <a:xfrm>
            <a:off x="258886" y="4206970"/>
            <a:ext cx="980006" cy="992534"/>
          </a:xfrm>
          <a:prstGeom prst="ellipse">
            <a:avLst/>
          </a:prstGeom>
          <a:noFill/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49" name="Agrupar 48"/>
          <p:cNvGrpSpPr/>
          <p:nvPr/>
        </p:nvGrpSpPr>
        <p:grpSpPr>
          <a:xfrm>
            <a:off x="131539" y="1731450"/>
            <a:ext cx="756000" cy="756000"/>
            <a:chOff x="505539" y="1654211"/>
            <a:chExt cx="1047253" cy="1069712"/>
          </a:xfrm>
        </p:grpSpPr>
        <p:pic>
          <p:nvPicPr>
            <p:cNvPr id="51" name="Imagem 50"/>
            <p:cNvPicPr>
              <a:picLocks noChangeAspect="1"/>
            </p:cNvPicPr>
            <p:nvPr/>
          </p:nvPicPr>
          <p:blipFill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6803" b="92828" l="16318" r="83891">
                          <a14:foregroundMark x1="51674" y1="52869" x2="51674" y2="52869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5539" y="1654211"/>
              <a:ext cx="1033605" cy="1055228"/>
            </a:xfrm>
            <a:prstGeom prst="rect">
              <a:avLst/>
            </a:prstGeom>
            <a:noFill/>
          </p:spPr>
        </p:pic>
        <p:sp>
          <p:nvSpPr>
            <p:cNvPr id="52" name="Elipse 51"/>
            <p:cNvSpPr/>
            <p:nvPr/>
          </p:nvSpPr>
          <p:spPr>
            <a:xfrm>
              <a:off x="572786" y="1731389"/>
              <a:ext cx="980006" cy="992534"/>
            </a:xfrm>
            <a:prstGeom prst="ellipse">
              <a:avLst/>
            </a:prstGeom>
            <a:noFill/>
            <a:ln w="57150">
              <a:solidFill>
                <a:srgbClr val="A9A9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grpSp>
        <p:nvGrpSpPr>
          <p:cNvPr id="63" name="Agrupar 62"/>
          <p:cNvGrpSpPr/>
          <p:nvPr/>
        </p:nvGrpSpPr>
        <p:grpSpPr>
          <a:xfrm>
            <a:off x="131539" y="5499057"/>
            <a:ext cx="756000" cy="756000"/>
            <a:chOff x="559138" y="5758366"/>
            <a:chExt cx="980006" cy="992534"/>
          </a:xfrm>
        </p:grpSpPr>
        <p:pic>
          <p:nvPicPr>
            <p:cNvPr id="64" name="Imagem 63"/>
            <p:cNvPicPr>
              <a:picLocks noChangeAspect="1"/>
            </p:cNvPicPr>
            <p:nvPr/>
          </p:nvPicPr>
          <p:blipFill>
            <a:blip r:embed="rId4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100000">
                          <a14:foregroundMark x1="12889" y1="27111" x2="12889" y2="27111"/>
                          <a14:foregroundMark x1="24000" y1="16444" x2="24000" y2="16444"/>
                          <a14:foregroundMark x1="36889" y1="10222" x2="36889" y2="10222"/>
                          <a14:foregroundMark x1="65778" y1="5333" x2="65778" y2="5333"/>
                          <a14:foregroundMark x1="77333" y1="16444" x2="77333" y2="16444"/>
                          <a14:foregroundMark x1="88444" y1="28000" x2="88444" y2="28000"/>
                          <a14:foregroundMark x1="56000" y1="92000" x2="56000" y2="92000"/>
                          <a14:foregroundMark x1="54667" y1="98222" x2="54667" y2="98222"/>
                          <a14:foregroundMark x1="49333" y1="6222" x2="49333" y2="6222"/>
                          <a14:backgroundMark x1="32000" y1="42667" x2="33333" y2="57333"/>
                          <a14:backgroundMark x1="30667" y1="40889" x2="52444" y2="28444"/>
                          <a14:backgroundMark x1="53333" y1="26667" x2="68889" y2="36444"/>
                          <a14:backgroundMark x1="69333" y1="36444" x2="71556" y2="61778"/>
                          <a14:backgroundMark x1="35111" y1="56000" x2="45333" y2="77778"/>
                          <a14:backgroundMark x1="50667" y1="48444" x2="50667" y2="4844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688" y="5830192"/>
              <a:ext cx="862906" cy="862906"/>
            </a:xfrm>
            <a:prstGeom prst="rect">
              <a:avLst/>
            </a:prstGeom>
            <a:ln>
              <a:noFill/>
            </a:ln>
          </p:spPr>
        </p:pic>
        <p:sp>
          <p:nvSpPr>
            <p:cNvPr id="65" name="Elipse 64"/>
            <p:cNvSpPr/>
            <p:nvPr/>
          </p:nvSpPr>
          <p:spPr>
            <a:xfrm>
              <a:off x="559138" y="5758366"/>
              <a:ext cx="980006" cy="992534"/>
            </a:xfrm>
            <a:prstGeom prst="ellipse">
              <a:avLst/>
            </a:prstGeom>
            <a:noFill/>
            <a:ln w="57150">
              <a:solidFill>
                <a:srgbClr val="A9A9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grpSp>
        <p:nvGrpSpPr>
          <p:cNvPr id="69" name="Agrupar 68"/>
          <p:cNvGrpSpPr/>
          <p:nvPr/>
        </p:nvGrpSpPr>
        <p:grpSpPr>
          <a:xfrm>
            <a:off x="131539" y="2987319"/>
            <a:ext cx="756000" cy="756000"/>
            <a:chOff x="258886" y="2914883"/>
            <a:chExt cx="980006" cy="992534"/>
          </a:xfrm>
        </p:grpSpPr>
        <p:sp>
          <p:nvSpPr>
            <p:cNvPr id="70" name="Elipse 69"/>
            <p:cNvSpPr/>
            <p:nvPr/>
          </p:nvSpPr>
          <p:spPr>
            <a:xfrm>
              <a:off x="258886" y="2914883"/>
              <a:ext cx="980006" cy="992534"/>
            </a:xfrm>
            <a:prstGeom prst="ellipse">
              <a:avLst/>
            </a:prstGeom>
            <a:noFill/>
            <a:ln w="57150">
              <a:solidFill>
                <a:srgbClr val="A9A9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71" name="Imagem 70"/>
            <p:cNvPicPr>
              <a:picLocks noChangeAspect="1"/>
            </p:cNvPicPr>
            <p:nvPr/>
          </p:nvPicPr>
          <p:blipFill>
            <a:blip r:embed="rId6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0" b="92784" l="0" r="100000">
                          <a14:foregroundMark x1="13158" y1="41237" x2="13158" y2="41237"/>
                          <a14:foregroundMark x1="13158" y1="57732" x2="13158" y2="57732"/>
                          <a14:foregroundMark x1="13158" y1="74227" x2="13158" y2="74227"/>
                          <a14:foregroundMark x1="22368" y1="70103" x2="22368" y2="70103"/>
                          <a14:backgroundMark x1="48684" y1="19588" x2="48684" y2="19588"/>
                          <a14:backgroundMark x1="71053" y1="45361" x2="71053" y2="45361"/>
                          <a14:backgroundMark x1="63158" y1="63918" x2="63158" y2="63918"/>
                          <a14:backgroundMark x1="53947" y1="82474" x2="53947" y2="82474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09148" y="2941945"/>
              <a:ext cx="723900" cy="923925"/>
            </a:xfrm>
            <a:prstGeom prst="rect">
              <a:avLst/>
            </a:prstGeom>
          </p:spPr>
        </p:pic>
      </p:grpSp>
      <p:pic>
        <p:nvPicPr>
          <p:cNvPr id="20" name="Imagem 19"/>
          <p:cNvPicPr>
            <a:picLocks noChangeAspect="1"/>
          </p:cNvPicPr>
          <p:nvPr/>
        </p:nvPicPr>
        <p:blipFill rotWithShape="1">
          <a:blip r:embed="rId8" cstate="print">
            <a:biLevel thresh="75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2304" b="36951" l="25566" r="38549">
                        <a14:foregroundMark x1="29095" y1="30959" x2="29095" y2="30959"/>
                        <a14:foregroundMark x1="31225" y1="29694" x2="31225" y2="2969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274" t="22616" r="60859" b="62735"/>
          <a:stretch/>
        </p:blipFill>
        <p:spPr>
          <a:xfrm>
            <a:off x="-987725" y="364436"/>
            <a:ext cx="880089" cy="86714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" name="Agrupar 21"/>
          <p:cNvGrpSpPr/>
          <p:nvPr/>
        </p:nvGrpSpPr>
        <p:grpSpPr>
          <a:xfrm>
            <a:off x="-925101" y="1731450"/>
            <a:ext cx="756000" cy="756000"/>
            <a:chOff x="505539" y="1654211"/>
            <a:chExt cx="1047253" cy="1069712"/>
          </a:xfrm>
        </p:grpSpPr>
        <p:pic>
          <p:nvPicPr>
            <p:cNvPr id="23" name="Imagem 22"/>
            <p:cNvPicPr>
              <a:picLocks noChangeAspect="1"/>
            </p:cNvPicPr>
            <p:nvPr/>
          </p:nvPicPr>
          <p:blipFill>
            <a:blip r:embed="rId2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6803" b="92828" l="16318" r="83891">
                          <a14:foregroundMark x1="51674" y1="52869" x2="51674" y2="52869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5539" y="1654211"/>
              <a:ext cx="1033605" cy="105522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" name="Elipse 23"/>
            <p:cNvSpPr/>
            <p:nvPr/>
          </p:nvSpPr>
          <p:spPr>
            <a:xfrm>
              <a:off x="572786" y="1731389"/>
              <a:ext cx="980006" cy="992534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grpSp>
        <p:nvGrpSpPr>
          <p:cNvPr id="30" name="Agrupar 29"/>
          <p:cNvGrpSpPr/>
          <p:nvPr/>
        </p:nvGrpSpPr>
        <p:grpSpPr>
          <a:xfrm>
            <a:off x="-925101" y="2987319"/>
            <a:ext cx="756000" cy="756000"/>
            <a:chOff x="559138" y="3151644"/>
            <a:chExt cx="980006" cy="992534"/>
          </a:xfrm>
        </p:grpSpPr>
        <p:pic>
          <p:nvPicPr>
            <p:cNvPr id="31" name="Imagem 30"/>
            <p:cNvPicPr>
              <a:picLocks noChangeAspect="1"/>
            </p:cNvPicPr>
            <p:nvPr/>
          </p:nvPicPr>
          <p:blipFill rotWithShape="1">
            <a:blip r:embed="rId10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2979" b="23404" l="4889" r="23778">
                          <a14:foregroundMark x1="7111" y1="10426" x2="7111" y2="10426"/>
                          <a14:foregroundMark x1="7333" y1="15106" x2="7333" y2="15106"/>
                          <a14:foregroundMark x1="7111" y1="19149" x2="7111" y2="19149"/>
                          <a14:backgroundMark x1="12889" y1="7872" x2="12889" y2="7872"/>
                          <a14:backgroundMark x1="12889" y1="12128" x2="12889" y2="12128"/>
                          <a14:backgroundMark x1="13111" y1="16383" x2="13111" y2="16383"/>
                          <a14:backgroundMark x1="12889" y1="20213" x2="12889" y2="20213"/>
                          <a14:backgroundMark x1="6667" y1="11064" x2="6667" y2="11064"/>
                          <a14:backgroundMark x1="6667" y1="19574" x2="6667" y2="19574"/>
                          <a14:backgroundMark x1="6667" y1="10426" x2="6667" y2="10426"/>
                          <a14:backgroundMark x1="6667" y1="18936" x2="6667" y2="1893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57" t="2936" r="76044" b="76084"/>
            <a:stretch/>
          </p:blipFill>
          <p:spPr>
            <a:xfrm>
              <a:off x="662590" y="3234518"/>
              <a:ext cx="773102" cy="847051"/>
            </a:xfrm>
            <a:prstGeom prst="rect">
              <a:avLst/>
            </a:prstGeom>
          </p:spPr>
        </p:pic>
        <p:sp>
          <p:nvSpPr>
            <p:cNvPr id="32" name="Elipse 31"/>
            <p:cNvSpPr/>
            <p:nvPr/>
          </p:nvSpPr>
          <p:spPr>
            <a:xfrm>
              <a:off x="559138" y="3151644"/>
              <a:ext cx="980006" cy="992534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grpSp>
        <p:nvGrpSpPr>
          <p:cNvPr id="33" name="Agrupar 32"/>
          <p:cNvGrpSpPr/>
          <p:nvPr/>
        </p:nvGrpSpPr>
        <p:grpSpPr>
          <a:xfrm>
            <a:off x="-936208" y="4243188"/>
            <a:ext cx="756000" cy="756000"/>
            <a:chOff x="-1179507" y="4206970"/>
            <a:chExt cx="980006" cy="992534"/>
          </a:xfrm>
        </p:grpSpPr>
        <p:sp>
          <p:nvSpPr>
            <p:cNvPr id="34" name="Elipse 33"/>
            <p:cNvSpPr/>
            <p:nvPr/>
          </p:nvSpPr>
          <p:spPr>
            <a:xfrm>
              <a:off x="-1179507" y="4206970"/>
              <a:ext cx="980006" cy="992534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pt-BR" dirty="0"/>
            </a:p>
          </p:txBody>
        </p:sp>
        <p:pic>
          <p:nvPicPr>
            <p:cNvPr id="35" name="Imagem 34"/>
            <p:cNvPicPr>
              <a:picLocks noChangeAspect="1"/>
            </p:cNvPicPr>
            <p:nvPr/>
          </p:nvPicPr>
          <p:blipFill rotWithShape="1"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35780" b="65596" l="74459" r="100000">
                          <a14:foregroundMark x1="87013" y1="44495" x2="87013" y2="44495"/>
                          <a14:foregroundMark x1="84416" y1="45872" x2="84416" y2="45872"/>
                          <a14:backgroundMark x1="87879" y1="44495" x2="87879" y2="44495"/>
                          <a14:backgroundMark x1="87446" y1="43578" x2="87446" y2="43578"/>
                          <a14:backgroundMark x1="87446" y1="44495" x2="87446" y2="44495"/>
                          <a14:backgroundMark x1="87446" y1="44037" x2="87446" y2="44037"/>
                          <a14:backgroundMark x1="87013" y1="44037" x2="87013" y2="44037"/>
                          <a14:backgroundMark x1="84848" y1="46789" x2="84848" y2="4678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916" t="32477" r="-6031" b="30716"/>
            <a:stretch/>
          </p:blipFill>
          <p:spPr>
            <a:xfrm>
              <a:off x="-1107216" y="4264035"/>
              <a:ext cx="862719" cy="878404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36" name="Agrupar 35"/>
          <p:cNvGrpSpPr/>
          <p:nvPr/>
        </p:nvGrpSpPr>
        <p:grpSpPr>
          <a:xfrm>
            <a:off x="-941038" y="5499057"/>
            <a:ext cx="756000" cy="756000"/>
            <a:chOff x="559138" y="5758366"/>
            <a:chExt cx="980006" cy="992534"/>
          </a:xfrm>
        </p:grpSpPr>
        <p:pic>
          <p:nvPicPr>
            <p:cNvPr id="37" name="Imagem 36"/>
            <p:cNvPicPr>
              <a:picLocks noChangeAspect="1"/>
            </p:cNvPicPr>
            <p:nvPr/>
          </p:nvPicPr>
          <p:blipFill>
            <a:blip r:embed="rId14" cstate="print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100000">
                          <a14:foregroundMark x1="12889" y1="27111" x2="12889" y2="27111"/>
                          <a14:foregroundMark x1="24000" y1="16444" x2="24000" y2="16444"/>
                          <a14:foregroundMark x1="36889" y1="10222" x2="36889" y2="10222"/>
                          <a14:foregroundMark x1="65778" y1="5333" x2="65778" y2="5333"/>
                          <a14:foregroundMark x1="77333" y1="16444" x2="77333" y2="16444"/>
                          <a14:foregroundMark x1="88444" y1="28000" x2="88444" y2="28000"/>
                          <a14:foregroundMark x1="56000" y1="92000" x2="56000" y2="92000"/>
                          <a14:foregroundMark x1="54667" y1="98222" x2="54667" y2="98222"/>
                          <a14:foregroundMark x1="49333" y1="6222" x2="49333" y2="6222"/>
                          <a14:foregroundMark x1="47556" y1="44889" x2="47556" y2="44889"/>
                          <a14:backgroundMark x1="32000" y1="42667" x2="33333" y2="57333"/>
                          <a14:backgroundMark x1="30667" y1="40889" x2="52444" y2="28444"/>
                          <a14:backgroundMark x1="53333" y1="26667" x2="68889" y2="36444"/>
                          <a14:backgroundMark x1="69333" y1="36444" x2="71556" y2="61778"/>
                          <a14:backgroundMark x1="35111" y1="56000" x2="45333" y2="77778"/>
                          <a14:backgroundMark x1="50667" y1="48444" x2="50667" y2="48444"/>
                          <a14:backgroundMark x1="44889" y1="42667" x2="44889" y2="42667"/>
                          <a14:backgroundMark x1="50222" y1="40000" x2="50222" y2="40000"/>
                          <a14:backgroundMark x1="58667" y1="32444" x2="58667" y2="32444"/>
                          <a14:backgroundMark x1="60889" y1="25778" x2="60889" y2="25778"/>
                          <a14:backgroundMark x1="73778" y1="54222" x2="73778" y2="54222"/>
                          <a14:backgroundMark x1="58222" y1="47111" x2="58222" y2="47111"/>
                          <a14:backgroundMark x1="44000" y1="47111" x2="44889" y2="51556"/>
                          <a14:backgroundMark x1="50222" y1="54222" x2="54667" y2="52444"/>
                          <a14:backgroundMark x1="31111" y1="34667" x2="39556" y2="24889"/>
                          <a14:backgroundMark x1="67111" y1="54667" x2="57333" y2="773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688" y="5830192"/>
              <a:ext cx="862906" cy="862906"/>
            </a:xfrm>
            <a:prstGeom prst="rect">
              <a:avLst/>
            </a:prstGeom>
            <a:ln>
              <a:noFill/>
            </a:ln>
          </p:spPr>
        </p:pic>
        <p:sp>
          <p:nvSpPr>
            <p:cNvPr id="38" name="Elipse 37"/>
            <p:cNvSpPr/>
            <p:nvPr/>
          </p:nvSpPr>
          <p:spPr>
            <a:xfrm>
              <a:off x="559138" y="5758366"/>
              <a:ext cx="980006" cy="992534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pic>
        <p:nvPicPr>
          <p:cNvPr id="40" name="Imagem 39"/>
          <p:cNvPicPr>
            <a:picLocks noChangeAspect="1"/>
          </p:cNvPicPr>
          <p:nvPr/>
        </p:nvPicPr>
        <p:blipFill rotWithShape="1">
          <a:blip r:embed="rId8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2304" b="36951" l="25566" r="38549">
                        <a14:foregroundMark x1="29095" y1="30959" x2="29095" y2="30959"/>
                        <a14:foregroundMark x1="31225" y1="29694" x2="31225" y2="2969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274" t="22616" r="60859" b="62735"/>
          <a:stretch/>
        </p:blipFill>
        <p:spPr>
          <a:xfrm>
            <a:off x="92811" y="364436"/>
            <a:ext cx="882000" cy="869029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CaixaDeTexto 44"/>
          <p:cNvSpPr txBox="1"/>
          <p:nvPr/>
        </p:nvSpPr>
        <p:spPr>
          <a:xfrm rot="18377182">
            <a:off x="697607" y="4611245"/>
            <a:ext cx="1597258" cy="36933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pt-BR" b="1" dirty="0">
                <a:solidFill>
                  <a:srgbClr val="181818"/>
                </a:solidFill>
                <a:latin typeface="Trebuchet MS" panose="020B0603020202020204" pitchFamily="34" charset="0"/>
              </a:rPr>
              <a:t>RESULTADOS</a:t>
            </a:r>
          </a:p>
        </p:txBody>
      </p:sp>
      <p:sp>
        <p:nvSpPr>
          <p:cNvPr id="44" name="CaixaDeTexto 43"/>
          <p:cNvSpPr txBox="1"/>
          <p:nvPr/>
        </p:nvSpPr>
        <p:spPr>
          <a:xfrm>
            <a:off x="1635009" y="356029"/>
            <a:ext cx="9927725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rgbClr val="DEDEDE"/>
                </a:solidFill>
              </a:rPr>
              <a:t>Previsão do Resultado das </a:t>
            </a:r>
            <a:r>
              <a:rPr lang="pt-BR" sz="2800" b="1" dirty="0" smtClean="0">
                <a:solidFill>
                  <a:srgbClr val="DEDEDE"/>
                </a:solidFill>
              </a:rPr>
              <a:t>Lutas (Probabilidades – Cenário 3)</a:t>
            </a:r>
            <a:endParaRPr lang="pt-BR" sz="2800" b="1" dirty="0">
              <a:solidFill>
                <a:srgbClr val="DEDEDE"/>
              </a:solidFill>
            </a:endParaRPr>
          </a:p>
        </p:txBody>
      </p:sp>
      <p:sp>
        <p:nvSpPr>
          <p:cNvPr id="10" name="Retângulo 9"/>
          <p:cNvSpPr/>
          <p:nvPr/>
        </p:nvSpPr>
        <p:spPr>
          <a:xfrm>
            <a:off x="2052466" y="1050722"/>
            <a:ext cx="281450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PT" b="1" dirty="0">
                <a:solidFill>
                  <a:schemeClr val="bg1">
                    <a:lumMod val="95000"/>
                  </a:schemeClr>
                </a:solidFill>
                <a:effectLst>
                  <a:glow rad="190500">
                    <a:srgbClr val="383838"/>
                  </a:glow>
                </a:effectLst>
              </a:rPr>
              <a:t>Amostragem do resultado:</a:t>
            </a:r>
            <a:endParaRPr lang="pt-BR" b="1" dirty="0">
              <a:solidFill>
                <a:schemeClr val="bg1">
                  <a:lumMod val="95000"/>
                </a:schemeClr>
              </a:solidFill>
              <a:effectLst>
                <a:glow rad="190500">
                  <a:srgbClr val="383838"/>
                </a:glow>
              </a:effectLst>
            </a:endParaRPr>
          </a:p>
        </p:txBody>
      </p:sp>
      <p:grpSp>
        <p:nvGrpSpPr>
          <p:cNvPr id="46" name="Agrupar 65">
            <a:extLst>
              <a:ext uri="{FF2B5EF4-FFF2-40B4-BE49-F238E27FC236}">
                <a16:creationId xmlns:a16="http://schemas.microsoft.com/office/drawing/2014/main" id="{A8B39BE7-5A18-4D6B-AA06-4C686402887F}"/>
              </a:ext>
            </a:extLst>
          </p:cNvPr>
          <p:cNvGrpSpPr/>
          <p:nvPr/>
        </p:nvGrpSpPr>
        <p:grpSpPr>
          <a:xfrm>
            <a:off x="519728" y="4243188"/>
            <a:ext cx="756000" cy="756000"/>
            <a:chOff x="266816" y="4206970"/>
            <a:chExt cx="980006" cy="992534"/>
          </a:xfrm>
        </p:grpSpPr>
        <p:pic>
          <p:nvPicPr>
            <p:cNvPr id="47" name="Imagem 66">
              <a:extLst>
                <a:ext uri="{FF2B5EF4-FFF2-40B4-BE49-F238E27FC236}">
                  <a16:creationId xmlns:a16="http://schemas.microsoft.com/office/drawing/2014/main" id="{54260EB6-43A1-4563-8718-3E61FB1731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35780" b="65596" l="74459" r="100000">
                          <a14:foregroundMark x1="87013" y1="44495" x2="87013" y2="4449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916" t="32477" r="-6031" b="30716"/>
            <a:stretch/>
          </p:blipFill>
          <p:spPr>
            <a:xfrm>
              <a:off x="331177" y="4264035"/>
              <a:ext cx="862719" cy="878404"/>
            </a:xfrm>
            <a:prstGeom prst="rect">
              <a:avLst/>
            </a:prstGeom>
            <a:ln>
              <a:noFill/>
            </a:ln>
          </p:spPr>
        </p:pic>
        <p:sp>
          <p:nvSpPr>
            <p:cNvPr id="48" name="Elipse 67">
              <a:extLst>
                <a:ext uri="{FF2B5EF4-FFF2-40B4-BE49-F238E27FC236}">
                  <a16:creationId xmlns:a16="http://schemas.microsoft.com/office/drawing/2014/main" id="{E5C54B6D-05D0-4D3C-8590-ACE690192B63}"/>
                </a:ext>
              </a:extLst>
            </p:cNvPr>
            <p:cNvSpPr/>
            <p:nvPr/>
          </p:nvSpPr>
          <p:spPr>
            <a:xfrm>
              <a:off x="266816" y="4206970"/>
              <a:ext cx="980006" cy="992534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pic>
        <p:nvPicPr>
          <p:cNvPr id="3" name="Imagem 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067214" y="1532124"/>
            <a:ext cx="9323527" cy="3998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809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102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Forma Livre 38"/>
          <p:cNvSpPr/>
          <p:nvPr/>
        </p:nvSpPr>
        <p:spPr>
          <a:xfrm rot="10800000">
            <a:off x="-485055" y="-2213366"/>
            <a:ext cx="1542197" cy="13669107"/>
          </a:xfrm>
          <a:custGeom>
            <a:avLst/>
            <a:gdLst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91931 w 1542197"/>
              <a:gd name="connsiteY2" fmla="*/ 7785715 h 13669107"/>
              <a:gd name="connsiteX3" fmla="*/ 717450 w 1542197"/>
              <a:gd name="connsiteY3" fmla="*/ 6834554 h 13669107"/>
              <a:gd name="connsiteX4" fmla="*/ 91637 w 1542197"/>
              <a:gd name="connsiteY4" fmla="*/ 5883393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91931 w 1542197"/>
              <a:gd name="connsiteY2" fmla="*/ 7785715 h 13669107"/>
              <a:gd name="connsiteX3" fmla="*/ 717450 w 1542197"/>
              <a:gd name="connsiteY3" fmla="*/ 6834554 h 13669107"/>
              <a:gd name="connsiteX4" fmla="*/ 91637 w 1542197"/>
              <a:gd name="connsiteY4" fmla="*/ 5883393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91931 w 1542197"/>
              <a:gd name="connsiteY2" fmla="*/ 7785715 h 13669107"/>
              <a:gd name="connsiteX3" fmla="*/ 717450 w 1542197"/>
              <a:gd name="connsiteY3" fmla="*/ 6834554 h 13669107"/>
              <a:gd name="connsiteX4" fmla="*/ 91637 w 1542197"/>
              <a:gd name="connsiteY4" fmla="*/ 5883393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65953 w 1542197"/>
              <a:gd name="connsiteY2" fmla="*/ 7770129 h 13669107"/>
              <a:gd name="connsiteX3" fmla="*/ 717450 w 1542197"/>
              <a:gd name="connsiteY3" fmla="*/ 6834554 h 13669107"/>
              <a:gd name="connsiteX4" fmla="*/ 91637 w 1542197"/>
              <a:gd name="connsiteY4" fmla="*/ 5883393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65953 w 1542197"/>
              <a:gd name="connsiteY2" fmla="*/ 7770129 h 13669107"/>
              <a:gd name="connsiteX3" fmla="*/ 717450 w 1542197"/>
              <a:gd name="connsiteY3" fmla="*/ 6834554 h 13669107"/>
              <a:gd name="connsiteX4" fmla="*/ 55269 w 1542197"/>
              <a:gd name="connsiteY4" fmla="*/ 5873002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65953 w 1542197"/>
              <a:gd name="connsiteY2" fmla="*/ 7770129 h 13669107"/>
              <a:gd name="connsiteX3" fmla="*/ 629127 w 1542197"/>
              <a:gd name="connsiteY3" fmla="*/ 6829359 h 13669107"/>
              <a:gd name="connsiteX4" fmla="*/ 55269 w 1542197"/>
              <a:gd name="connsiteY4" fmla="*/ 5873002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65953 w 1542197"/>
              <a:gd name="connsiteY2" fmla="*/ 7770129 h 13669107"/>
              <a:gd name="connsiteX3" fmla="*/ 629127 w 1542197"/>
              <a:gd name="connsiteY3" fmla="*/ 6829359 h 13669107"/>
              <a:gd name="connsiteX4" fmla="*/ 55269 w 1542197"/>
              <a:gd name="connsiteY4" fmla="*/ 5873002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65953 w 1542197"/>
              <a:gd name="connsiteY2" fmla="*/ 7770129 h 13669107"/>
              <a:gd name="connsiteX3" fmla="*/ 629127 w 1542197"/>
              <a:gd name="connsiteY3" fmla="*/ 6829359 h 13669107"/>
              <a:gd name="connsiteX4" fmla="*/ 55269 w 1542197"/>
              <a:gd name="connsiteY4" fmla="*/ 5873002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65953 w 1542197"/>
              <a:gd name="connsiteY2" fmla="*/ 7770129 h 13669107"/>
              <a:gd name="connsiteX3" fmla="*/ 629127 w 1542197"/>
              <a:gd name="connsiteY3" fmla="*/ 6829359 h 13669107"/>
              <a:gd name="connsiteX4" fmla="*/ 55269 w 1542197"/>
              <a:gd name="connsiteY4" fmla="*/ 5873002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65953 w 1542197"/>
              <a:gd name="connsiteY2" fmla="*/ 7770129 h 13669107"/>
              <a:gd name="connsiteX3" fmla="*/ 629127 w 1542197"/>
              <a:gd name="connsiteY3" fmla="*/ 6829359 h 13669107"/>
              <a:gd name="connsiteX4" fmla="*/ 13706 w 1542197"/>
              <a:gd name="connsiteY4" fmla="*/ 5878198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3607 w 1542197"/>
              <a:gd name="connsiteY2" fmla="*/ 7764933 h 13669107"/>
              <a:gd name="connsiteX3" fmla="*/ 629127 w 1542197"/>
              <a:gd name="connsiteY3" fmla="*/ 6829359 h 13669107"/>
              <a:gd name="connsiteX4" fmla="*/ 13706 w 1542197"/>
              <a:gd name="connsiteY4" fmla="*/ 5878198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3607 w 1542197"/>
              <a:gd name="connsiteY2" fmla="*/ 7764933 h 13669107"/>
              <a:gd name="connsiteX3" fmla="*/ 629127 w 1542197"/>
              <a:gd name="connsiteY3" fmla="*/ 6829359 h 13669107"/>
              <a:gd name="connsiteX4" fmla="*/ 13706 w 1542197"/>
              <a:gd name="connsiteY4" fmla="*/ 5878198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3607 w 1542197"/>
              <a:gd name="connsiteY2" fmla="*/ 7764933 h 13669107"/>
              <a:gd name="connsiteX3" fmla="*/ 629127 w 1542197"/>
              <a:gd name="connsiteY3" fmla="*/ 6829359 h 13669107"/>
              <a:gd name="connsiteX4" fmla="*/ 13706 w 1542197"/>
              <a:gd name="connsiteY4" fmla="*/ 5878198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3607 w 1542197"/>
              <a:gd name="connsiteY2" fmla="*/ 7764933 h 13669107"/>
              <a:gd name="connsiteX3" fmla="*/ 629127 w 1542197"/>
              <a:gd name="connsiteY3" fmla="*/ 6829359 h 13669107"/>
              <a:gd name="connsiteX4" fmla="*/ 13706 w 1542197"/>
              <a:gd name="connsiteY4" fmla="*/ 5878198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42197" h="13669107">
                <a:moveTo>
                  <a:pt x="0" y="13669107"/>
                </a:moveTo>
                <a:lnTo>
                  <a:pt x="0" y="7903176"/>
                </a:lnTo>
                <a:cubicBezTo>
                  <a:pt x="1202" y="7857095"/>
                  <a:pt x="2405" y="7811014"/>
                  <a:pt x="3607" y="7764933"/>
                </a:cubicBezTo>
                <a:cubicBezTo>
                  <a:pt x="4570" y="7424461"/>
                  <a:pt x="622249" y="7499121"/>
                  <a:pt x="629127" y="6829359"/>
                </a:cubicBezTo>
                <a:cubicBezTo>
                  <a:pt x="636005" y="6159597"/>
                  <a:pt x="2999" y="6343361"/>
                  <a:pt x="13706" y="5878198"/>
                </a:cubicBezTo>
                <a:lnTo>
                  <a:pt x="0" y="5765966"/>
                </a:lnTo>
                <a:lnTo>
                  <a:pt x="0" y="0"/>
                </a:lnTo>
                <a:lnTo>
                  <a:pt x="1542197" y="0"/>
                </a:lnTo>
                <a:lnTo>
                  <a:pt x="1542197" y="13669107"/>
                </a:lnTo>
                <a:lnTo>
                  <a:pt x="0" y="13669107"/>
                </a:lnTo>
                <a:close/>
              </a:path>
            </a:pathLst>
          </a:custGeom>
          <a:solidFill>
            <a:srgbClr val="DED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noFill/>
            </a:endParaRPr>
          </a:p>
        </p:txBody>
      </p:sp>
      <p:sp>
        <p:nvSpPr>
          <p:cNvPr id="26" name="Elipse 25"/>
          <p:cNvSpPr/>
          <p:nvPr/>
        </p:nvSpPr>
        <p:spPr>
          <a:xfrm>
            <a:off x="258886" y="4206970"/>
            <a:ext cx="980006" cy="992534"/>
          </a:xfrm>
          <a:prstGeom prst="ellipse">
            <a:avLst/>
          </a:prstGeom>
          <a:noFill/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49" name="Agrupar 48"/>
          <p:cNvGrpSpPr/>
          <p:nvPr/>
        </p:nvGrpSpPr>
        <p:grpSpPr>
          <a:xfrm>
            <a:off x="131539" y="1731450"/>
            <a:ext cx="756000" cy="756000"/>
            <a:chOff x="505539" y="1654211"/>
            <a:chExt cx="1047253" cy="1069712"/>
          </a:xfrm>
        </p:grpSpPr>
        <p:pic>
          <p:nvPicPr>
            <p:cNvPr id="51" name="Imagem 50"/>
            <p:cNvPicPr>
              <a:picLocks noChangeAspect="1"/>
            </p:cNvPicPr>
            <p:nvPr/>
          </p:nvPicPr>
          <p:blipFill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6803" b="92828" l="16318" r="83891">
                          <a14:foregroundMark x1="51674" y1="52869" x2="51674" y2="52869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5539" y="1654211"/>
              <a:ext cx="1033605" cy="1055228"/>
            </a:xfrm>
            <a:prstGeom prst="rect">
              <a:avLst/>
            </a:prstGeom>
            <a:noFill/>
          </p:spPr>
        </p:pic>
        <p:sp>
          <p:nvSpPr>
            <p:cNvPr id="52" name="Elipse 51"/>
            <p:cNvSpPr/>
            <p:nvPr/>
          </p:nvSpPr>
          <p:spPr>
            <a:xfrm>
              <a:off x="572786" y="1731389"/>
              <a:ext cx="980006" cy="992534"/>
            </a:xfrm>
            <a:prstGeom prst="ellipse">
              <a:avLst/>
            </a:prstGeom>
            <a:noFill/>
            <a:ln w="57150">
              <a:solidFill>
                <a:srgbClr val="A9A9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grpSp>
        <p:nvGrpSpPr>
          <p:cNvPr id="63" name="Agrupar 62"/>
          <p:cNvGrpSpPr/>
          <p:nvPr/>
        </p:nvGrpSpPr>
        <p:grpSpPr>
          <a:xfrm>
            <a:off x="131539" y="5499057"/>
            <a:ext cx="756000" cy="756000"/>
            <a:chOff x="559138" y="5758366"/>
            <a:chExt cx="980006" cy="992534"/>
          </a:xfrm>
        </p:grpSpPr>
        <p:pic>
          <p:nvPicPr>
            <p:cNvPr id="64" name="Imagem 63"/>
            <p:cNvPicPr>
              <a:picLocks noChangeAspect="1"/>
            </p:cNvPicPr>
            <p:nvPr/>
          </p:nvPicPr>
          <p:blipFill>
            <a:blip r:embed="rId4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100000">
                          <a14:foregroundMark x1="12889" y1="27111" x2="12889" y2="27111"/>
                          <a14:foregroundMark x1="24000" y1="16444" x2="24000" y2="16444"/>
                          <a14:foregroundMark x1="36889" y1="10222" x2="36889" y2="10222"/>
                          <a14:foregroundMark x1="65778" y1="5333" x2="65778" y2="5333"/>
                          <a14:foregroundMark x1="77333" y1="16444" x2="77333" y2="16444"/>
                          <a14:foregroundMark x1="88444" y1="28000" x2="88444" y2="28000"/>
                          <a14:foregroundMark x1="56000" y1="92000" x2="56000" y2="92000"/>
                          <a14:foregroundMark x1="54667" y1="98222" x2="54667" y2="98222"/>
                          <a14:foregroundMark x1="49333" y1="6222" x2="49333" y2="6222"/>
                          <a14:backgroundMark x1="32000" y1="42667" x2="33333" y2="57333"/>
                          <a14:backgroundMark x1="30667" y1="40889" x2="52444" y2="28444"/>
                          <a14:backgroundMark x1="53333" y1="26667" x2="68889" y2="36444"/>
                          <a14:backgroundMark x1="69333" y1="36444" x2="71556" y2="61778"/>
                          <a14:backgroundMark x1="35111" y1="56000" x2="45333" y2="77778"/>
                          <a14:backgroundMark x1="50667" y1="48444" x2="50667" y2="4844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688" y="5830192"/>
              <a:ext cx="862906" cy="862906"/>
            </a:xfrm>
            <a:prstGeom prst="rect">
              <a:avLst/>
            </a:prstGeom>
            <a:ln>
              <a:noFill/>
            </a:ln>
          </p:spPr>
        </p:pic>
        <p:sp>
          <p:nvSpPr>
            <p:cNvPr id="65" name="Elipse 64"/>
            <p:cNvSpPr/>
            <p:nvPr/>
          </p:nvSpPr>
          <p:spPr>
            <a:xfrm>
              <a:off x="559138" y="5758366"/>
              <a:ext cx="980006" cy="992534"/>
            </a:xfrm>
            <a:prstGeom prst="ellipse">
              <a:avLst/>
            </a:prstGeom>
            <a:noFill/>
            <a:ln w="57150">
              <a:solidFill>
                <a:srgbClr val="A9A9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grpSp>
        <p:nvGrpSpPr>
          <p:cNvPr id="69" name="Agrupar 68"/>
          <p:cNvGrpSpPr/>
          <p:nvPr/>
        </p:nvGrpSpPr>
        <p:grpSpPr>
          <a:xfrm>
            <a:off x="131539" y="2987319"/>
            <a:ext cx="756000" cy="756000"/>
            <a:chOff x="258886" y="2914883"/>
            <a:chExt cx="980006" cy="992534"/>
          </a:xfrm>
        </p:grpSpPr>
        <p:sp>
          <p:nvSpPr>
            <p:cNvPr id="70" name="Elipse 69"/>
            <p:cNvSpPr/>
            <p:nvPr/>
          </p:nvSpPr>
          <p:spPr>
            <a:xfrm>
              <a:off x="258886" y="2914883"/>
              <a:ext cx="980006" cy="992534"/>
            </a:xfrm>
            <a:prstGeom prst="ellipse">
              <a:avLst/>
            </a:prstGeom>
            <a:noFill/>
            <a:ln w="57150">
              <a:solidFill>
                <a:srgbClr val="A9A9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71" name="Imagem 70"/>
            <p:cNvPicPr>
              <a:picLocks noChangeAspect="1"/>
            </p:cNvPicPr>
            <p:nvPr/>
          </p:nvPicPr>
          <p:blipFill>
            <a:blip r:embed="rId6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0" b="92784" l="0" r="100000">
                          <a14:foregroundMark x1="13158" y1="41237" x2="13158" y2="41237"/>
                          <a14:foregroundMark x1="13158" y1="57732" x2="13158" y2="57732"/>
                          <a14:foregroundMark x1="13158" y1="74227" x2="13158" y2="74227"/>
                          <a14:foregroundMark x1="22368" y1="70103" x2="22368" y2="70103"/>
                          <a14:backgroundMark x1="48684" y1="19588" x2="48684" y2="19588"/>
                          <a14:backgroundMark x1="71053" y1="45361" x2="71053" y2="45361"/>
                          <a14:backgroundMark x1="63158" y1="63918" x2="63158" y2="63918"/>
                          <a14:backgroundMark x1="53947" y1="82474" x2="53947" y2="82474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09148" y="2941945"/>
              <a:ext cx="723900" cy="923925"/>
            </a:xfrm>
            <a:prstGeom prst="rect">
              <a:avLst/>
            </a:prstGeom>
          </p:spPr>
        </p:pic>
      </p:grpSp>
      <p:pic>
        <p:nvPicPr>
          <p:cNvPr id="20" name="Imagem 19"/>
          <p:cNvPicPr>
            <a:picLocks noChangeAspect="1"/>
          </p:cNvPicPr>
          <p:nvPr/>
        </p:nvPicPr>
        <p:blipFill rotWithShape="1">
          <a:blip r:embed="rId8" cstate="print">
            <a:biLevel thresh="75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2304" b="36951" l="25566" r="38549">
                        <a14:foregroundMark x1="29095" y1="30959" x2="29095" y2="30959"/>
                        <a14:foregroundMark x1="31225" y1="29694" x2="31225" y2="2969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274" t="22616" r="60859" b="62735"/>
          <a:stretch/>
        </p:blipFill>
        <p:spPr>
          <a:xfrm>
            <a:off x="-987725" y="364436"/>
            <a:ext cx="880089" cy="86714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" name="Agrupar 21"/>
          <p:cNvGrpSpPr/>
          <p:nvPr/>
        </p:nvGrpSpPr>
        <p:grpSpPr>
          <a:xfrm>
            <a:off x="-925101" y="1731450"/>
            <a:ext cx="756000" cy="756000"/>
            <a:chOff x="505539" y="1654211"/>
            <a:chExt cx="1047253" cy="1069712"/>
          </a:xfrm>
        </p:grpSpPr>
        <p:pic>
          <p:nvPicPr>
            <p:cNvPr id="23" name="Imagem 22"/>
            <p:cNvPicPr>
              <a:picLocks noChangeAspect="1"/>
            </p:cNvPicPr>
            <p:nvPr/>
          </p:nvPicPr>
          <p:blipFill>
            <a:blip r:embed="rId2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6803" b="92828" l="16318" r="83891">
                          <a14:foregroundMark x1="51674" y1="52869" x2="51674" y2="52869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5539" y="1654211"/>
              <a:ext cx="1033605" cy="105522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" name="Elipse 23"/>
            <p:cNvSpPr/>
            <p:nvPr/>
          </p:nvSpPr>
          <p:spPr>
            <a:xfrm>
              <a:off x="572786" y="1731389"/>
              <a:ext cx="980006" cy="992534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grpSp>
        <p:nvGrpSpPr>
          <p:cNvPr id="30" name="Agrupar 29"/>
          <p:cNvGrpSpPr/>
          <p:nvPr/>
        </p:nvGrpSpPr>
        <p:grpSpPr>
          <a:xfrm>
            <a:off x="-925101" y="2987319"/>
            <a:ext cx="756000" cy="756000"/>
            <a:chOff x="559138" y="3151644"/>
            <a:chExt cx="980006" cy="992534"/>
          </a:xfrm>
        </p:grpSpPr>
        <p:pic>
          <p:nvPicPr>
            <p:cNvPr id="31" name="Imagem 30"/>
            <p:cNvPicPr>
              <a:picLocks noChangeAspect="1"/>
            </p:cNvPicPr>
            <p:nvPr/>
          </p:nvPicPr>
          <p:blipFill rotWithShape="1">
            <a:blip r:embed="rId10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2979" b="23404" l="4889" r="23778">
                          <a14:foregroundMark x1="7111" y1="10426" x2="7111" y2="10426"/>
                          <a14:foregroundMark x1="7333" y1="15106" x2="7333" y2="15106"/>
                          <a14:foregroundMark x1="7111" y1="19149" x2="7111" y2="19149"/>
                          <a14:backgroundMark x1="12889" y1="7872" x2="12889" y2="7872"/>
                          <a14:backgroundMark x1="12889" y1="12128" x2="12889" y2="12128"/>
                          <a14:backgroundMark x1="13111" y1="16383" x2="13111" y2="16383"/>
                          <a14:backgroundMark x1="12889" y1="20213" x2="12889" y2="20213"/>
                          <a14:backgroundMark x1="6667" y1="11064" x2="6667" y2="11064"/>
                          <a14:backgroundMark x1="6667" y1="19574" x2="6667" y2="19574"/>
                          <a14:backgroundMark x1="6667" y1="10426" x2="6667" y2="10426"/>
                          <a14:backgroundMark x1="6667" y1="18936" x2="6667" y2="1893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57" t="2936" r="76044" b="76084"/>
            <a:stretch/>
          </p:blipFill>
          <p:spPr>
            <a:xfrm>
              <a:off x="662590" y="3234518"/>
              <a:ext cx="773102" cy="847051"/>
            </a:xfrm>
            <a:prstGeom prst="rect">
              <a:avLst/>
            </a:prstGeom>
          </p:spPr>
        </p:pic>
        <p:sp>
          <p:nvSpPr>
            <p:cNvPr id="32" name="Elipse 31"/>
            <p:cNvSpPr/>
            <p:nvPr/>
          </p:nvSpPr>
          <p:spPr>
            <a:xfrm>
              <a:off x="559138" y="3151644"/>
              <a:ext cx="980006" cy="992534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grpSp>
        <p:nvGrpSpPr>
          <p:cNvPr id="33" name="Agrupar 32"/>
          <p:cNvGrpSpPr/>
          <p:nvPr/>
        </p:nvGrpSpPr>
        <p:grpSpPr>
          <a:xfrm>
            <a:off x="-936208" y="4243188"/>
            <a:ext cx="756000" cy="756000"/>
            <a:chOff x="-1179507" y="4206970"/>
            <a:chExt cx="980006" cy="992534"/>
          </a:xfrm>
        </p:grpSpPr>
        <p:sp>
          <p:nvSpPr>
            <p:cNvPr id="34" name="Elipse 33"/>
            <p:cNvSpPr/>
            <p:nvPr/>
          </p:nvSpPr>
          <p:spPr>
            <a:xfrm>
              <a:off x="-1179507" y="4206970"/>
              <a:ext cx="980006" cy="992534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pt-BR" dirty="0"/>
            </a:p>
          </p:txBody>
        </p:sp>
        <p:pic>
          <p:nvPicPr>
            <p:cNvPr id="35" name="Imagem 34"/>
            <p:cNvPicPr>
              <a:picLocks noChangeAspect="1"/>
            </p:cNvPicPr>
            <p:nvPr/>
          </p:nvPicPr>
          <p:blipFill rotWithShape="1"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35780" b="65596" l="74459" r="100000">
                          <a14:foregroundMark x1="87013" y1="44495" x2="87013" y2="44495"/>
                          <a14:foregroundMark x1="84416" y1="45872" x2="84416" y2="45872"/>
                          <a14:backgroundMark x1="87879" y1="44495" x2="87879" y2="44495"/>
                          <a14:backgroundMark x1="87446" y1="43578" x2="87446" y2="43578"/>
                          <a14:backgroundMark x1="87446" y1="44495" x2="87446" y2="44495"/>
                          <a14:backgroundMark x1="87446" y1="44037" x2="87446" y2="44037"/>
                          <a14:backgroundMark x1="87013" y1="44037" x2="87013" y2="44037"/>
                          <a14:backgroundMark x1="84848" y1="46789" x2="84848" y2="4678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916" t="32477" r="-6031" b="30716"/>
            <a:stretch/>
          </p:blipFill>
          <p:spPr>
            <a:xfrm>
              <a:off x="-1107216" y="4264035"/>
              <a:ext cx="862719" cy="878404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36" name="Agrupar 35"/>
          <p:cNvGrpSpPr/>
          <p:nvPr/>
        </p:nvGrpSpPr>
        <p:grpSpPr>
          <a:xfrm>
            <a:off x="-941038" y="5499057"/>
            <a:ext cx="756000" cy="756000"/>
            <a:chOff x="559138" y="5758366"/>
            <a:chExt cx="980006" cy="992534"/>
          </a:xfrm>
        </p:grpSpPr>
        <p:pic>
          <p:nvPicPr>
            <p:cNvPr id="37" name="Imagem 36"/>
            <p:cNvPicPr>
              <a:picLocks noChangeAspect="1"/>
            </p:cNvPicPr>
            <p:nvPr/>
          </p:nvPicPr>
          <p:blipFill>
            <a:blip r:embed="rId14" cstate="print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100000">
                          <a14:foregroundMark x1="12889" y1="27111" x2="12889" y2="27111"/>
                          <a14:foregroundMark x1="24000" y1="16444" x2="24000" y2="16444"/>
                          <a14:foregroundMark x1="36889" y1="10222" x2="36889" y2="10222"/>
                          <a14:foregroundMark x1="65778" y1="5333" x2="65778" y2="5333"/>
                          <a14:foregroundMark x1="77333" y1="16444" x2="77333" y2="16444"/>
                          <a14:foregroundMark x1="88444" y1="28000" x2="88444" y2="28000"/>
                          <a14:foregroundMark x1="56000" y1="92000" x2="56000" y2="92000"/>
                          <a14:foregroundMark x1="54667" y1="98222" x2="54667" y2="98222"/>
                          <a14:foregroundMark x1="49333" y1="6222" x2="49333" y2="6222"/>
                          <a14:foregroundMark x1="47556" y1="44889" x2="47556" y2="44889"/>
                          <a14:backgroundMark x1="32000" y1="42667" x2="33333" y2="57333"/>
                          <a14:backgroundMark x1="30667" y1="40889" x2="52444" y2="28444"/>
                          <a14:backgroundMark x1="53333" y1="26667" x2="68889" y2="36444"/>
                          <a14:backgroundMark x1="69333" y1="36444" x2="71556" y2="61778"/>
                          <a14:backgroundMark x1="35111" y1="56000" x2="45333" y2="77778"/>
                          <a14:backgroundMark x1="50667" y1="48444" x2="50667" y2="48444"/>
                          <a14:backgroundMark x1="44889" y1="42667" x2="44889" y2="42667"/>
                          <a14:backgroundMark x1="50222" y1="40000" x2="50222" y2="40000"/>
                          <a14:backgroundMark x1="58667" y1="32444" x2="58667" y2="32444"/>
                          <a14:backgroundMark x1="60889" y1="25778" x2="60889" y2="25778"/>
                          <a14:backgroundMark x1="73778" y1="54222" x2="73778" y2="54222"/>
                          <a14:backgroundMark x1="58222" y1="47111" x2="58222" y2="47111"/>
                          <a14:backgroundMark x1="44000" y1="47111" x2="44889" y2="51556"/>
                          <a14:backgroundMark x1="50222" y1="54222" x2="54667" y2="52444"/>
                          <a14:backgroundMark x1="31111" y1="34667" x2="39556" y2="24889"/>
                          <a14:backgroundMark x1="67111" y1="54667" x2="57333" y2="773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688" y="5830192"/>
              <a:ext cx="862906" cy="862906"/>
            </a:xfrm>
            <a:prstGeom prst="rect">
              <a:avLst/>
            </a:prstGeom>
            <a:ln>
              <a:noFill/>
            </a:ln>
          </p:spPr>
        </p:pic>
        <p:sp>
          <p:nvSpPr>
            <p:cNvPr id="38" name="Elipse 37"/>
            <p:cNvSpPr/>
            <p:nvPr/>
          </p:nvSpPr>
          <p:spPr>
            <a:xfrm>
              <a:off x="559138" y="5758366"/>
              <a:ext cx="980006" cy="992534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pic>
        <p:nvPicPr>
          <p:cNvPr id="40" name="Imagem 39"/>
          <p:cNvPicPr>
            <a:picLocks noChangeAspect="1"/>
          </p:cNvPicPr>
          <p:nvPr/>
        </p:nvPicPr>
        <p:blipFill rotWithShape="1">
          <a:blip r:embed="rId8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2304" b="36951" l="25566" r="38549">
                        <a14:foregroundMark x1="29095" y1="30959" x2="29095" y2="30959"/>
                        <a14:foregroundMark x1="31225" y1="29694" x2="31225" y2="2969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274" t="22616" r="60859" b="62735"/>
          <a:stretch/>
        </p:blipFill>
        <p:spPr>
          <a:xfrm>
            <a:off x="92811" y="364436"/>
            <a:ext cx="882000" cy="869029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CaixaDeTexto 44"/>
          <p:cNvSpPr txBox="1"/>
          <p:nvPr/>
        </p:nvSpPr>
        <p:spPr>
          <a:xfrm rot="18377182">
            <a:off x="697607" y="4611245"/>
            <a:ext cx="1597258" cy="36933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pt-BR" b="1" dirty="0">
                <a:solidFill>
                  <a:srgbClr val="181818"/>
                </a:solidFill>
                <a:latin typeface="Trebuchet MS" panose="020B0603020202020204" pitchFamily="34" charset="0"/>
              </a:rPr>
              <a:t>RESULTADOS</a:t>
            </a:r>
          </a:p>
        </p:txBody>
      </p:sp>
      <p:sp>
        <p:nvSpPr>
          <p:cNvPr id="44" name="CaixaDeTexto 43"/>
          <p:cNvSpPr txBox="1"/>
          <p:nvPr/>
        </p:nvSpPr>
        <p:spPr>
          <a:xfrm>
            <a:off x="1635010" y="210072"/>
            <a:ext cx="4441325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DEDEDE"/>
                </a:solidFill>
              </a:rPr>
              <a:t>Resultados Obtidos</a:t>
            </a:r>
          </a:p>
        </p:txBody>
      </p:sp>
      <p:grpSp>
        <p:nvGrpSpPr>
          <p:cNvPr id="11" name="Agrupar 10"/>
          <p:cNvGrpSpPr/>
          <p:nvPr/>
        </p:nvGrpSpPr>
        <p:grpSpPr>
          <a:xfrm>
            <a:off x="2467787" y="1431826"/>
            <a:ext cx="2759558" cy="1333966"/>
            <a:chOff x="2467787" y="1431826"/>
            <a:chExt cx="2759558" cy="1333966"/>
          </a:xfrm>
        </p:grpSpPr>
        <p:pic>
          <p:nvPicPr>
            <p:cNvPr id="50" name="Imagem 49"/>
            <p:cNvPicPr>
              <a:picLocks noChangeAspect="1"/>
            </p:cNvPicPr>
            <p:nvPr/>
          </p:nvPicPr>
          <p:blipFill rotWithShape="1">
            <a:blip r:embed="rId8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22304" b="36951" l="25566" r="38549">
                          <a14:foregroundMark x1="29095" y1="30959" x2="29095" y2="30959"/>
                          <a14:foregroundMark x1="31225" y1="29694" x2="31225" y2="2969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274" t="22616" r="60859" b="62735"/>
            <a:stretch/>
          </p:blipFill>
          <p:spPr>
            <a:xfrm>
              <a:off x="2467787" y="1770518"/>
              <a:ext cx="1010130" cy="9952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" name="CaixaDeTexto 6"/>
            <p:cNvSpPr txBox="1"/>
            <p:nvPr/>
          </p:nvSpPr>
          <p:spPr>
            <a:xfrm>
              <a:off x="3477917" y="1899820"/>
              <a:ext cx="174942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3600" b="1" dirty="0">
                  <a:solidFill>
                    <a:schemeClr val="bg1">
                      <a:lumMod val="95000"/>
                    </a:schemeClr>
                  </a:solidFill>
                </a:rPr>
                <a:t>61,87%</a:t>
              </a:r>
            </a:p>
          </p:txBody>
        </p:sp>
        <p:sp>
          <p:nvSpPr>
            <p:cNvPr id="59" name="Retângulo 58"/>
            <p:cNvSpPr/>
            <p:nvPr/>
          </p:nvSpPr>
          <p:spPr>
            <a:xfrm>
              <a:off x="2467787" y="1431826"/>
              <a:ext cx="264245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pt-BR" b="1" dirty="0">
                  <a:solidFill>
                    <a:schemeClr val="bg1">
                      <a:lumMod val="95000"/>
                    </a:schemeClr>
                  </a:solidFill>
                </a:rPr>
                <a:t>Precisão Geral do Modelo</a:t>
              </a:r>
            </a:p>
          </p:txBody>
        </p:sp>
      </p:grpSp>
      <p:grpSp>
        <p:nvGrpSpPr>
          <p:cNvPr id="12" name="Agrupar 11"/>
          <p:cNvGrpSpPr/>
          <p:nvPr/>
        </p:nvGrpSpPr>
        <p:grpSpPr>
          <a:xfrm>
            <a:off x="2467787" y="2973221"/>
            <a:ext cx="3415422" cy="1258020"/>
            <a:chOff x="2467787" y="2935248"/>
            <a:chExt cx="3415422" cy="1258020"/>
          </a:xfrm>
        </p:grpSpPr>
        <p:pic>
          <p:nvPicPr>
            <p:cNvPr id="55" name="Imagem 54"/>
            <p:cNvPicPr>
              <a:picLocks noChangeAspect="1"/>
            </p:cNvPicPr>
            <p:nvPr/>
          </p:nvPicPr>
          <p:blipFill rotWithShape="1">
            <a:blip r:embed="rId8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22304" b="36951" l="25566" r="38549">
                          <a14:foregroundMark x1="29095" y1="30959" x2="29095" y2="30959"/>
                          <a14:foregroundMark x1="31225" y1="29694" x2="31225" y2="2969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274" t="22616" r="60859" b="62735"/>
            <a:stretch/>
          </p:blipFill>
          <p:spPr>
            <a:xfrm>
              <a:off x="2467787" y="3349887"/>
              <a:ext cx="855970" cy="8433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6" name="CaixaDeTexto 55"/>
            <p:cNvSpPr txBox="1"/>
            <p:nvPr/>
          </p:nvSpPr>
          <p:spPr>
            <a:xfrm>
              <a:off x="3477917" y="3434020"/>
              <a:ext cx="149467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3200" b="1" dirty="0">
                  <a:solidFill>
                    <a:schemeClr val="bg1">
                      <a:lumMod val="95000"/>
                    </a:schemeClr>
                  </a:solidFill>
                </a:rPr>
                <a:t>62,90%</a:t>
              </a:r>
            </a:p>
          </p:txBody>
        </p:sp>
        <p:sp>
          <p:nvSpPr>
            <p:cNvPr id="60" name="Retângulo 59"/>
            <p:cNvSpPr/>
            <p:nvPr/>
          </p:nvSpPr>
          <p:spPr>
            <a:xfrm>
              <a:off x="2467787" y="2935248"/>
              <a:ext cx="341542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pt-BR" b="1" dirty="0">
                  <a:solidFill>
                    <a:schemeClr val="bg1">
                      <a:lumMod val="95000"/>
                    </a:schemeClr>
                  </a:solidFill>
                </a:rPr>
                <a:t>Precisão para vitória do Vermelho</a:t>
              </a:r>
            </a:p>
          </p:txBody>
        </p:sp>
      </p:grpSp>
      <p:grpSp>
        <p:nvGrpSpPr>
          <p:cNvPr id="13" name="Agrupar 12"/>
          <p:cNvGrpSpPr/>
          <p:nvPr/>
        </p:nvGrpSpPr>
        <p:grpSpPr>
          <a:xfrm>
            <a:off x="2467787" y="4438670"/>
            <a:ext cx="2897140" cy="1182073"/>
            <a:chOff x="2467787" y="4438670"/>
            <a:chExt cx="2897140" cy="1182073"/>
          </a:xfrm>
        </p:grpSpPr>
        <p:pic>
          <p:nvPicPr>
            <p:cNvPr id="57" name="Imagem 56"/>
            <p:cNvPicPr>
              <a:picLocks noChangeAspect="1"/>
            </p:cNvPicPr>
            <p:nvPr/>
          </p:nvPicPr>
          <p:blipFill rotWithShape="1">
            <a:blip r:embed="rId8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22304" b="36951" l="25566" r="38549">
                          <a14:foregroundMark x1="29095" y1="30959" x2="29095" y2="30959"/>
                          <a14:foregroundMark x1="31225" y1="29694" x2="31225" y2="2969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274" t="22616" r="60859" b="62735"/>
            <a:stretch/>
          </p:blipFill>
          <p:spPr>
            <a:xfrm>
              <a:off x="2467787" y="4777362"/>
              <a:ext cx="855970" cy="8433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8" name="CaixaDeTexto 57"/>
            <p:cNvSpPr txBox="1"/>
            <p:nvPr/>
          </p:nvSpPr>
          <p:spPr>
            <a:xfrm>
              <a:off x="3477917" y="4906664"/>
              <a:ext cx="149467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3200" b="1" dirty="0">
                  <a:solidFill>
                    <a:schemeClr val="bg1">
                      <a:lumMod val="95000"/>
                    </a:schemeClr>
                  </a:solidFill>
                </a:rPr>
                <a:t>60,80%</a:t>
              </a:r>
            </a:p>
          </p:txBody>
        </p:sp>
        <p:sp>
          <p:nvSpPr>
            <p:cNvPr id="61" name="Retângulo 60"/>
            <p:cNvSpPr/>
            <p:nvPr/>
          </p:nvSpPr>
          <p:spPr>
            <a:xfrm>
              <a:off x="2467787" y="4438670"/>
              <a:ext cx="289714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pt-BR" b="1" dirty="0">
                  <a:solidFill>
                    <a:schemeClr val="bg1">
                      <a:lumMod val="95000"/>
                    </a:schemeClr>
                  </a:solidFill>
                </a:rPr>
                <a:t>Precisão para vitória do Azul</a:t>
              </a:r>
            </a:p>
          </p:txBody>
        </p:sp>
      </p:grpSp>
      <p:grpSp>
        <p:nvGrpSpPr>
          <p:cNvPr id="14" name="Agrupar 13"/>
          <p:cNvGrpSpPr/>
          <p:nvPr/>
        </p:nvGrpSpPr>
        <p:grpSpPr>
          <a:xfrm>
            <a:off x="7137031" y="1016327"/>
            <a:ext cx="4372479" cy="4777446"/>
            <a:chOff x="7137031" y="1016327"/>
            <a:chExt cx="4372479" cy="4777446"/>
          </a:xfrm>
        </p:grpSpPr>
        <p:pic>
          <p:nvPicPr>
            <p:cNvPr id="73" name="Imagem 72"/>
            <p:cNvPicPr>
              <a:picLocks noChangeAspect="1"/>
            </p:cNvPicPr>
            <p:nvPr/>
          </p:nvPicPr>
          <p:blipFill rotWithShape="1">
            <a:blip r:embed="rId8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22304" b="36951" l="25566" r="38549">
                          <a14:foregroundMark x1="29095" y1="30959" x2="29095" y2="30959"/>
                          <a14:foregroundMark x1="31225" y1="29694" x2="31225" y2="2969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274" t="22616" r="60859" b="62735"/>
            <a:stretch/>
          </p:blipFill>
          <p:spPr>
            <a:xfrm>
              <a:off x="7357979" y="1782897"/>
              <a:ext cx="1431180" cy="141013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4" name="CaixaDeTexto 73"/>
            <p:cNvSpPr txBox="1"/>
            <p:nvPr/>
          </p:nvSpPr>
          <p:spPr>
            <a:xfrm>
              <a:off x="8834879" y="2173928"/>
              <a:ext cx="174942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4000" b="1" dirty="0">
                  <a:solidFill>
                    <a:schemeClr val="bg1">
                      <a:lumMod val="95000"/>
                    </a:schemeClr>
                  </a:solidFill>
                </a:rPr>
                <a:t>81,82%</a:t>
              </a:r>
            </a:p>
          </p:txBody>
        </p:sp>
        <p:sp>
          <p:nvSpPr>
            <p:cNvPr id="75" name="Retângulo 74"/>
            <p:cNvSpPr/>
            <p:nvPr/>
          </p:nvSpPr>
          <p:spPr>
            <a:xfrm>
              <a:off x="7137031" y="1016327"/>
              <a:ext cx="4372479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pt-BR" sz="2400" b="1" dirty="0">
                  <a:solidFill>
                    <a:schemeClr val="bg1">
                      <a:lumMod val="95000"/>
                    </a:schemeClr>
                  </a:solidFill>
                </a:rPr>
                <a:t>Precisão quando a probabilidade</a:t>
              </a:r>
            </a:p>
            <a:p>
              <a:r>
                <a:rPr lang="pt-BR" sz="2400" b="1" dirty="0">
                  <a:solidFill>
                    <a:schemeClr val="bg1">
                      <a:lumMod val="95000"/>
                    </a:schemeClr>
                  </a:solidFill>
                </a:rPr>
                <a:t>de vitória do </a:t>
              </a:r>
              <a:r>
                <a:rPr lang="pt-BR" sz="2400" b="1" u="sng" dirty="0">
                  <a:solidFill>
                    <a:schemeClr val="bg1">
                      <a:lumMod val="95000"/>
                    </a:schemeClr>
                  </a:solidFill>
                </a:rPr>
                <a:t>Vermelho</a:t>
              </a:r>
              <a:r>
                <a:rPr lang="pt-BR" sz="2400" b="1" dirty="0">
                  <a:solidFill>
                    <a:schemeClr val="bg1">
                      <a:lumMod val="95000"/>
                    </a:schemeClr>
                  </a:solidFill>
                </a:rPr>
                <a:t> &gt; 85%</a:t>
              </a:r>
            </a:p>
          </p:txBody>
        </p:sp>
        <p:pic>
          <p:nvPicPr>
            <p:cNvPr id="76" name="Imagem 75"/>
            <p:cNvPicPr>
              <a:picLocks noChangeAspect="1"/>
            </p:cNvPicPr>
            <p:nvPr/>
          </p:nvPicPr>
          <p:blipFill rotWithShape="1">
            <a:blip r:embed="rId8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22304" b="36951" l="25566" r="38549">
                          <a14:foregroundMark x1="29095" y1="30959" x2="29095" y2="30959"/>
                          <a14:foregroundMark x1="31225" y1="29694" x2="31225" y2="2969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274" t="22616" r="60859" b="62735"/>
            <a:stretch/>
          </p:blipFill>
          <p:spPr>
            <a:xfrm>
              <a:off x="7357979" y="4383641"/>
              <a:ext cx="1431180" cy="141013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7" name="CaixaDeTexto 76"/>
            <p:cNvSpPr txBox="1"/>
            <p:nvPr/>
          </p:nvSpPr>
          <p:spPr>
            <a:xfrm>
              <a:off x="8834879" y="4774672"/>
              <a:ext cx="174942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4000" b="1" dirty="0">
                  <a:solidFill>
                    <a:schemeClr val="bg1">
                      <a:lumMod val="95000"/>
                    </a:schemeClr>
                  </a:solidFill>
                </a:rPr>
                <a:t>88,89%</a:t>
              </a:r>
            </a:p>
          </p:txBody>
        </p:sp>
        <p:sp>
          <p:nvSpPr>
            <p:cNvPr id="78" name="Retângulo 77"/>
            <p:cNvSpPr/>
            <p:nvPr/>
          </p:nvSpPr>
          <p:spPr>
            <a:xfrm>
              <a:off x="7137031" y="3617071"/>
              <a:ext cx="4372479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pt-BR" sz="2400" b="1" dirty="0">
                  <a:solidFill>
                    <a:schemeClr val="bg1">
                      <a:lumMod val="95000"/>
                    </a:schemeClr>
                  </a:solidFill>
                </a:rPr>
                <a:t>Precisão quando a probabilidade</a:t>
              </a:r>
            </a:p>
            <a:p>
              <a:r>
                <a:rPr lang="pt-BR" sz="2400" b="1" dirty="0">
                  <a:solidFill>
                    <a:schemeClr val="bg1">
                      <a:lumMod val="95000"/>
                    </a:schemeClr>
                  </a:solidFill>
                </a:rPr>
                <a:t>de vitória do </a:t>
              </a:r>
              <a:r>
                <a:rPr lang="pt-BR" sz="2400" b="1" u="sng" dirty="0">
                  <a:solidFill>
                    <a:schemeClr val="bg1">
                      <a:lumMod val="95000"/>
                    </a:schemeClr>
                  </a:solidFill>
                </a:rPr>
                <a:t>Azul</a:t>
              </a:r>
              <a:r>
                <a:rPr lang="pt-BR" sz="2400" b="1" dirty="0">
                  <a:solidFill>
                    <a:schemeClr val="bg1">
                      <a:lumMod val="95000"/>
                    </a:schemeClr>
                  </a:solidFill>
                </a:rPr>
                <a:t> &gt; 85%</a:t>
              </a:r>
            </a:p>
          </p:txBody>
        </p:sp>
      </p:grpSp>
      <p:grpSp>
        <p:nvGrpSpPr>
          <p:cNvPr id="53" name="Agrupar 65">
            <a:extLst>
              <a:ext uri="{FF2B5EF4-FFF2-40B4-BE49-F238E27FC236}">
                <a16:creationId xmlns:a16="http://schemas.microsoft.com/office/drawing/2014/main" id="{A8B39BE7-5A18-4D6B-AA06-4C686402887F}"/>
              </a:ext>
            </a:extLst>
          </p:cNvPr>
          <p:cNvGrpSpPr/>
          <p:nvPr/>
        </p:nvGrpSpPr>
        <p:grpSpPr>
          <a:xfrm>
            <a:off x="519728" y="4243188"/>
            <a:ext cx="756000" cy="756000"/>
            <a:chOff x="266816" y="4206970"/>
            <a:chExt cx="980006" cy="992534"/>
          </a:xfrm>
        </p:grpSpPr>
        <p:pic>
          <p:nvPicPr>
            <p:cNvPr id="66" name="Imagem 66">
              <a:extLst>
                <a:ext uri="{FF2B5EF4-FFF2-40B4-BE49-F238E27FC236}">
                  <a16:creationId xmlns:a16="http://schemas.microsoft.com/office/drawing/2014/main" id="{54260EB6-43A1-4563-8718-3E61FB1731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35780" b="65596" l="74459" r="100000">
                          <a14:foregroundMark x1="87013" y1="44495" x2="87013" y2="4449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916" t="32477" r="-6031" b="30716"/>
            <a:stretch/>
          </p:blipFill>
          <p:spPr>
            <a:xfrm>
              <a:off x="331177" y="4264035"/>
              <a:ext cx="862719" cy="878404"/>
            </a:xfrm>
            <a:prstGeom prst="rect">
              <a:avLst/>
            </a:prstGeom>
            <a:ln>
              <a:noFill/>
            </a:ln>
          </p:spPr>
        </p:pic>
        <p:sp>
          <p:nvSpPr>
            <p:cNvPr id="67" name="Elipse 67">
              <a:extLst>
                <a:ext uri="{FF2B5EF4-FFF2-40B4-BE49-F238E27FC236}">
                  <a16:creationId xmlns:a16="http://schemas.microsoft.com/office/drawing/2014/main" id="{E5C54B6D-05D0-4D3C-8590-ACE690192B63}"/>
                </a:ext>
              </a:extLst>
            </p:cNvPr>
            <p:cNvSpPr/>
            <p:nvPr/>
          </p:nvSpPr>
          <p:spPr>
            <a:xfrm>
              <a:off x="266816" y="4206970"/>
              <a:ext cx="980006" cy="992534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</p:spTree>
    <p:extLst>
      <p:ext uri="{BB962C8B-B14F-4D97-AF65-F5344CB8AC3E}">
        <p14:creationId xmlns:p14="http://schemas.microsoft.com/office/powerpoint/2010/main" val="1054495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102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Forma Livre 38"/>
          <p:cNvSpPr/>
          <p:nvPr/>
        </p:nvSpPr>
        <p:spPr>
          <a:xfrm rot="10800000">
            <a:off x="-485055" y="-2213366"/>
            <a:ext cx="1542197" cy="13669107"/>
          </a:xfrm>
          <a:custGeom>
            <a:avLst/>
            <a:gdLst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91931 w 1542197"/>
              <a:gd name="connsiteY2" fmla="*/ 7785715 h 13669107"/>
              <a:gd name="connsiteX3" fmla="*/ 717450 w 1542197"/>
              <a:gd name="connsiteY3" fmla="*/ 6834554 h 13669107"/>
              <a:gd name="connsiteX4" fmla="*/ 91637 w 1542197"/>
              <a:gd name="connsiteY4" fmla="*/ 5883393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91931 w 1542197"/>
              <a:gd name="connsiteY2" fmla="*/ 7785715 h 13669107"/>
              <a:gd name="connsiteX3" fmla="*/ 717450 w 1542197"/>
              <a:gd name="connsiteY3" fmla="*/ 6834554 h 13669107"/>
              <a:gd name="connsiteX4" fmla="*/ 91637 w 1542197"/>
              <a:gd name="connsiteY4" fmla="*/ 5883393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91931 w 1542197"/>
              <a:gd name="connsiteY2" fmla="*/ 7785715 h 13669107"/>
              <a:gd name="connsiteX3" fmla="*/ 717450 w 1542197"/>
              <a:gd name="connsiteY3" fmla="*/ 6834554 h 13669107"/>
              <a:gd name="connsiteX4" fmla="*/ 91637 w 1542197"/>
              <a:gd name="connsiteY4" fmla="*/ 5883393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65953 w 1542197"/>
              <a:gd name="connsiteY2" fmla="*/ 7770129 h 13669107"/>
              <a:gd name="connsiteX3" fmla="*/ 717450 w 1542197"/>
              <a:gd name="connsiteY3" fmla="*/ 6834554 h 13669107"/>
              <a:gd name="connsiteX4" fmla="*/ 91637 w 1542197"/>
              <a:gd name="connsiteY4" fmla="*/ 5883393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65953 w 1542197"/>
              <a:gd name="connsiteY2" fmla="*/ 7770129 h 13669107"/>
              <a:gd name="connsiteX3" fmla="*/ 717450 w 1542197"/>
              <a:gd name="connsiteY3" fmla="*/ 6834554 h 13669107"/>
              <a:gd name="connsiteX4" fmla="*/ 55269 w 1542197"/>
              <a:gd name="connsiteY4" fmla="*/ 5873002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65953 w 1542197"/>
              <a:gd name="connsiteY2" fmla="*/ 7770129 h 13669107"/>
              <a:gd name="connsiteX3" fmla="*/ 629127 w 1542197"/>
              <a:gd name="connsiteY3" fmla="*/ 6829359 h 13669107"/>
              <a:gd name="connsiteX4" fmla="*/ 55269 w 1542197"/>
              <a:gd name="connsiteY4" fmla="*/ 5873002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65953 w 1542197"/>
              <a:gd name="connsiteY2" fmla="*/ 7770129 h 13669107"/>
              <a:gd name="connsiteX3" fmla="*/ 629127 w 1542197"/>
              <a:gd name="connsiteY3" fmla="*/ 6829359 h 13669107"/>
              <a:gd name="connsiteX4" fmla="*/ 55269 w 1542197"/>
              <a:gd name="connsiteY4" fmla="*/ 5873002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65953 w 1542197"/>
              <a:gd name="connsiteY2" fmla="*/ 7770129 h 13669107"/>
              <a:gd name="connsiteX3" fmla="*/ 629127 w 1542197"/>
              <a:gd name="connsiteY3" fmla="*/ 6829359 h 13669107"/>
              <a:gd name="connsiteX4" fmla="*/ 55269 w 1542197"/>
              <a:gd name="connsiteY4" fmla="*/ 5873002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65953 w 1542197"/>
              <a:gd name="connsiteY2" fmla="*/ 7770129 h 13669107"/>
              <a:gd name="connsiteX3" fmla="*/ 629127 w 1542197"/>
              <a:gd name="connsiteY3" fmla="*/ 6829359 h 13669107"/>
              <a:gd name="connsiteX4" fmla="*/ 55269 w 1542197"/>
              <a:gd name="connsiteY4" fmla="*/ 5873002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65953 w 1542197"/>
              <a:gd name="connsiteY2" fmla="*/ 7770129 h 13669107"/>
              <a:gd name="connsiteX3" fmla="*/ 629127 w 1542197"/>
              <a:gd name="connsiteY3" fmla="*/ 6829359 h 13669107"/>
              <a:gd name="connsiteX4" fmla="*/ 13706 w 1542197"/>
              <a:gd name="connsiteY4" fmla="*/ 5878198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3607 w 1542197"/>
              <a:gd name="connsiteY2" fmla="*/ 7764933 h 13669107"/>
              <a:gd name="connsiteX3" fmla="*/ 629127 w 1542197"/>
              <a:gd name="connsiteY3" fmla="*/ 6829359 h 13669107"/>
              <a:gd name="connsiteX4" fmla="*/ 13706 w 1542197"/>
              <a:gd name="connsiteY4" fmla="*/ 5878198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3607 w 1542197"/>
              <a:gd name="connsiteY2" fmla="*/ 7764933 h 13669107"/>
              <a:gd name="connsiteX3" fmla="*/ 629127 w 1542197"/>
              <a:gd name="connsiteY3" fmla="*/ 6829359 h 13669107"/>
              <a:gd name="connsiteX4" fmla="*/ 13706 w 1542197"/>
              <a:gd name="connsiteY4" fmla="*/ 5878198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3607 w 1542197"/>
              <a:gd name="connsiteY2" fmla="*/ 7764933 h 13669107"/>
              <a:gd name="connsiteX3" fmla="*/ 629127 w 1542197"/>
              <a:gd name="connsiteY3" fmla="*/ 6829359 h 13669107"/>
              <a:gd name="connsiteX4" fmla="*/ 13706 w 1542197"/>
              <a:gd name="connsiteY4" fmla="*/ 5878198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3607 w 1542197"/>
              <a:gd name="connsiteY2" fmla="*/ 7764933 h 13669107"/>
              <a:gd name="connsiteX3" fmla="*/ 629127 w 1542197"/>
              <a:gd name="connsiteY3" fmla="*/ 6829359 h 13669107"/>
              <a:gd name="connsiteX4" fmla="*/ 13706 w 1542197"/>
              <a:gd name="connsiteY4" fmla="*/ 5878198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42197" h="13669107">
                <a:moveTo>
                  <a:pt x="0" y="13669107"/>
                </a:moveTo>
                <a:lnTo>
                  <a:pt x="0" y="7903176"/>
                </a:lnTo>
                <a:cubicBezTo>
                  <a:pt x="1202" y="7857095"/>
                  <a:pt x="2405" y="7811014"/>
                  <a:pt x="3607" y="7764933"/>
                </a:cubicBezTo>
                <a:cubicBezTo>
                  <a:pt x="4570" y="7424461"/>
                  <a:pt x="622249" y="7499121"/>
                  <a:pt x="629127" y="6829359"/>
                </a:cubicBezTo>
                <a:cubicBezTo>
                  <a:pt x="636005" y="6159597"/>
                  <a:pt x="2999" y="6343361"/>
                  <a:pt x="13706" y="5878198"/>
                </a:cubicBezTo>
                <a:lnTo>
                  <a:pt x="0" y="5765966"/>
                </a:lnTo>
                <a:lnTo>
                  <a:pt x="0" y="0"/>
                </a:lnTo>
                <a:lnTo>
                  <a:pt x="1542197" y="0"/>
                </a:lnTo>
                <a:lnTo>
                  <a:pt x="1542197" y="13669107"/>
                </a:lnTo>
                <a:lnTo>
                  <a:pt x="0" y="13669107"/>
                </a:lnTo>
                <a:close/>
              </a:path>
            </a:pathLst>
          </a:custGeom>
          <a:solidFill>
            <a:srgbClr val="DED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noFill/>
            </a:endParaRPr>
          </a:p>
        </p:txBody>
      </p:sp>
      <p:sp>
        <p:nvSpPr>
          <p:cNvPr id="26" name="Elipse 25"/>
          <p:cNvSpPr/>
          <p:nvPr/>
        </p:nvSpPr>
        <p:spPr>
          <a:xfrm>
            <a:off x="258886" y="4206970"/>
            <a:ext cx="980006" cy="992534"/>
          </a:xfrm>
          <a:prstGeom prst="ellipse">
            <a:avLst/>
          </a:prstGeom>
          <a:noFill/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49" name="Agrupar 48"/>
          <p:cNvGrpSpPr/>
          <p:nvPr/>
        </p:nvGrpSpPr>
        <p:grpSpPr>
          <a:xfrm>
            <a:off x="131539" y="1731450"/>
            <a:ext cx="756000" cy="756000"/>
            <a:chOff x="505539" y="1654211"/>
            <a:chExt cx="1047253" cy="1069712"/>
          </a:xfrm>
        </p:grpSpPr>
        <p:pic>
          <p:nvPicPr>
            <p:cNvPr id="51" name="Imagem 50"/>
            <p:cNvPicPr>
              <a:picLocks noChangeAspect="1"/>
            </p:cNvPicPr>
            <p:nvPr/>
          </p:nvPicPr>
          <p:blipFill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6803" b="92828" l="16318" r="83891">
                          <a14:foregroundMark x1="51674" y1="52869" x2="51674" y2="52869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5539" y="1654211"/>
              <a:ext cx="1033605" cy="1055228"/>
            </a:xfrm>
            <a:prstGeom prst="rect">
              <a:avLst/>
            </a:prstGeom>
            <a:noFill/>
          </p:spPr>
        </p:pic>
        <p:sp>
          <p:nvSpPr>
            <p:cNvPr id="52" name="Elipse 51"/>
            <p:cNvSpPr/>
            <p:nvPr/>
          </p:nvSpPr>
          <p:spPr>
            <a:xfrm>
              <a:off x="572786" y="1731389"/>
              <a:ext cx="980006" cy="992534"/>
            </a:xfrm>
            <a:prstGeom prst="ellipse">
              <a:avLst/>
            </a:prstGeom>
            <a:noFill/>
            <a:ln w="57150">
              <a:solidFill>
                <a:srgbClr val="A9A9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grpSp>
        <p:nvGrpSpPr>
          <p:cNvPr id="63" name="Agrupar 62"/>
          <p:cNvGrpSpPr/>
          <p:nvPr/>
        </p:nvGrpSpPr>
        <p:grpSpPr>
          <a:xfrm>
            <a:off x="131539" y="5499057"/>
            <a:ext cx="756000" cy="756000"/>
            <a:chOff x="559138" y="5758366"/>
            <a:chExt cx="980006" cy="992534"/>
          </a:xfrm>
        </p:grpSpPr>
        <p:pic>
          <p:nvPicPr>
            <p:cNvPr id="64" name="Imagem 63"/>
            <p:cNvPicPr>
              <a:picLocks noChangeAspect="1"/>
            </p:cNvPicPr>
            <p:nvPr/>
          </p:nvPicPr>
          <p:blipFill>
            <a:blip r:embed="rId4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100000">
                          <a14:foregroundMark x1="12889" y1="27111" x2="12889" y2="27111"/>
                          <a14:foregroundMark x1="24000" y1="16444" x2="24000" y2="16444"/>
                          <a14:foregroundMark x1="36889" y1="10222" x2="36889" y2="10222"/>
                          <a14:foregroundMark x1="65778" y1="5333" x2="65778" y2="5333"/>
                          <a14:foregroundMark x1="77333" y1="16444" x2="77333" y2="16444"/>
                          <a14:foregroundMark x1="88444" y1="28000" x2="88444" y2="28000"/>
                          <a14:foregroundMark x1="56000" y1="92000" x2="56000" y2="92000"/>
                          <a14:foregroundMark x1="54667" y1="98222" x2="54667" y2="98222"/>
                          <a14:foregroundMark x1="49333" y1="6222" x2="49333" y2="6222"/>
                          <a14:backgroundMark x1="32000" y1="42667" x2="33333" y2="57333"/>
                          <a14:backgroundMark x1="30667" y1="40889" x2="52444" y2="28444"/>
                          <a14:backgroundMark x1="53333" y1="26667" x2="68889" y2="36444"/>
                          <a14:backgroundMark x1="69333" y1="36444" x2="71556" y2="61778"/>
                          <a14:backgroundMark x1="35111" y1="56000" x2="45333" y2="77778"/>
                          <a14:backgroundMark x1="50667" y1="48444" x2="50667" y2="4844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688" y="5830192"/>
              <a:ext cx="862906" cy="862906"/>
            </a:xfrm>
            <a:prstGeom prst="rect">
              <a:avLst/>
            </a:prstGeom>
            <a:ln>
              <a:noFill/>
            </a:ln>
          </p:spPr>
        </p:pic>
        <p:sp>
          <p:nvSpPr>
            <p:cNvPr id="65" name="Elipse 64"/>
            <p:cNvSpPr/>
            <p:nvPr/>
          </p:nvSpPr>
          <p:spPr>
            <a:xfrm>
              <a:off x="559138" y="5758366"/>
              <a:ext cx="980006" cy="992534"/>
            </a:xfrm>
            <a:prstGeom prst="ellipse">
              <a:avLst/>
            </a:prstGeom>
            <a:noFill/>
            <a:ln w="57150">
              <a:solidFill>
                <a:srgbClr val="A9A9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grpSp>
        <p:nvGrpSpPr>
          <p:cNvPr id="69" name="Agrupar 68"/>
          <p:cNvGrpSpPr/>
          <p:nvPr/>
        </p:nvGrpSpPr>
        <p:grpSpPr>
          <a:xfrm>
            <a:off x="131539" y="2987319"/>
            <a:ext cx="756000" cy="756000"/>
            <a:chOff x="258886" y="2914883"/>
            <a:chExt cx="980006" cy="992534"/>
          </a:xfrm>
        </p:grpSpPr>
        <p:sp>
          <p:nvSpPr>
            <p:cNvPr id="70" name="Elipse 69"/>
            <p:cNvSpPr/>
            <p:nvPr/>
          </p:nvSpPr>
          <p:spPr>
            <a:xfrm>
              <a:off x="258886" y="2914883"/>
              <a:ext cx="980006" cy="992534"/>
            </a:xfrm>
            <a:prstGeom prst="ellipse">
              <a:avLst/>
            </a:prstGeom>
            <a:noFill/>
            <a:ln w="57150">
              <a:solidFill>
                <a:srgbClr val="A9A9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71" name="Imagem 70"/>
            <p:cNvPicPr>
              <a:picLocks noChangeAspect="1"/>
            </p:cNvPicPr>
            <p:nvPr/>
          </p:nvPicPr>
          <p:blipFill>
            <a:blip r:embed="rId6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0" b="92784" l="0" r="100000">
                          <a14:foregroundMark x1="13158" y1="41237" x2="13158" y2="41237"/>
                          <a14:foregroundMark x1="13158" y1="57732" x2="13158" y2="57732"/>
                          <a14:foregroundMark x1="13158" y1="74227" x2="13158" y2="74227"/>
                          <a14:foregroundMark x1="22368" y1="70103" x2="22368" y2="70103"/>
                          <a14:backgroundMark x1="48684" y1="19588" x2="48684" y2="19588"/>
                          <a14:backgroundMark x1="71053" y1="45361" x2="71053" y2="45361"/>
                          <a14:backgroundMark x1="63158" y1="63918" x2="63158" y2="63918"/>
                          <a14:backgroundMark x1="53947" y1="82474" x2="53947" y2="82474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09148" y="2941945"/>
              <a:ext cx="723900" cy="923925"/>
            </a:xfrm>
            <a:prstGeom prst="rect">
              <a:avLst/>
            </a:prstGeom>
          </p:spPr>
        </p:pic>
      </p:grpSp>
      <p:pic>
        <p:nvPicPr>
          <p:cNvPr id="20" name="Imagem 19"/>
          <p:cNvPicPr>
            <a:picLocks noChangeAspect="1"/>
          </p:cNvPicPr>
          <p:nvPr/>
        </p:nvPicPr>
        <p:blipFill rotWithShape="1">
          <a:blip r:embed="rId8" cstate="print">
            <a:biLevel thresh="75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2304" b="36951" l="25566" r="38549">
                        <a14:foregroundMark x1="29095" y1="30959" x2="29095" y2="30959"/>
                        <a14:foregroundMark x1="31225" y1="29694" x2="31225" y2="2969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274" t="22616" r="60859" b="62735"/>
          <a:stretch/>
        </p:blipFill>
        <p:spPr>
          <a:xfrm>
            <a:off x="-987725" y="364436"/>
            <a:ext cx="880089" cy="86714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" name="Agrupar 21"/>
          <p:cNvGrpSpPr/>
          <p:nvPr/>
        </p:nvGrpSpPr>
        <p:grpSpPr>
          <a:xfrm>
            <a:off x="-925101" y="1731450"/>
            <a:ext cx="756000" cy="756000"/>
            <a:chOff x="505539" y="1654211"/>
            <a:chExt cx="1047253" cy="1069712"/>
          </a:xfrm>
        </p:grpSpPr>
        <p:pic>
          <p:nvPicPr>
            <p:cNvPr id="23" name="Imagem 22"/>
            <p:cNvPicPr>
              <a:picLocks noChangeAspect="1"/>
            </p:cNvPicPr>
            <p:nvPr/>
          </p:nvPicPr>
          <p:blipFill>
            <a:blip r:embed="rId2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6803" b="92828" l="16318" r="83891">
                          <a14:foregroundMark x1="51674" y1="52869" x2="51674" y2="52869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5539" y="1654211"/>
              <a:ext cx="1033605" cy="105522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" name="Elipse 23"/>
            <p:cNvSpPr/>
            <p:nvPr/>
          </p:nvSpPr>
          <p:spPr>
            <a:xfrm>
              <a:off x="572786" y="1731389"/>
              <a:ext cx="980006" cy="992534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grpSp>
        <p:nvGrpSpPr>
          <p:cNvPr id="30" name="Agrupar 29"/>
          <p:cNvGrpSpPr/>
          <p:nvPr/>
        </p:nvGrpSpPr>
        <p:grpSpPr>
          <a:xfrm>
            <a:off x="-925101" y="2987319"/>
            <a:ext cx="756000" cy="756000"/>
            <a:chOff x="559138" y="3151644"/>
            <a:chExt cx="980006" cy="992534"/>
          </a:xfrm>
        </p:grpSpPr>
        <p:pic>
          <p:nvPicPr>
            <p:cNvPr id="31" name="Imagem 30"/>
            <p:cNvPicPr>
              <a:picLocks noChangeAspect="1"/>
            </p:cNvPicPr>
            <p:nvPr/>
          </p:nvPicPr>
          <p:blipFill rotWithShape="1">
            <a:blip r:embed="rId10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2979" b="23404" l="4889" r="23778">
                          <a14:foregroundMark x1="7111" y1="10426" x2="7111" y2="10426"/>
                          <a14:foregroundMark x1="7333" y1="15106" x2="7333" y2="15106"/>
                          <a14:foregroundMark x1="7111" y1="19149" x2="7111" y2="19149"/>
                          <a14:backgroundMark x1="12889" y1="7872" x2="12889" y2="7872"/>
                          <a14:backgroundMark x1="12889" y1="12128" x2="12889" y2="12128"/>
                          <a14:backgroundMark x1="13111" y1="16383" x2="13111" y2="16383"/>
                          <a14:backgroundMark x1="12889" y1="20213" x2="12889" y2="20213"/>
                          <a14:backgroundMark x1="6667" y1="11064" x2="6667" y2="11064"/>
                          <a14:backgroundMark x1="6667" y1="19574" x2="6667" y2="19574"/>
                          <a14:backgroundMark x1="6667" y1="10426" x2="6667" y2="10426"/>
                          <a14:backgroundMark x1="6667" y1="18936" x2="6667" y2="1893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57" t="2936" r="76044" b="76084"/>
            <a:stretch/>
          </p:blipFill>
          <p:spPr>
            <a:xfrm>
              <a:off x="662590" y="3234518"/>
              <a:ext cx="773102" cy="847051"/>
            </a:xfrm>
            <a:prstGeom prst="rect">
              <a:avLst/>
            </a:prstGeom>
          </p:spPr>
        </p:pic>
        <p:sp>
          <p:nvSpPr>
            <p:cNvPr id="32" name="Elipse 31"/>
            <p:cNvSpPr/>
            <p:nvPr/>
          </p:nvSpPr>
          <p:spPr>
            <a:xfrm>
              <a:off x="559138" y="3151644"/>
              <a:ext cx="980006" cy="992534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grpSp>
        <p:nvGrpSpPr>
          <p:cNvPr id="33" name="Agrupar 32"/>
          <p:cNvGrpSpPr/>
          <p:nvPr/>
        </p:nvGrpSpPr>
        <p:grpSpPr>
          <a:xfrm>
            <a:off x="-936208" y="4243188"/>
            <a:ext cx="756000" cy="756000"/>
            <a:chOff x="-1179507" y="4206970"/>
            <a:chExt cx="980006" cy="992534"/>
          </a:xfrm>
        </p:grpSpPr>
        <p:sp>
          <p:nvSpPr>
            <p:cNvPr id="34" name="Elipse 33"/>
            <p:cNvSpPr/>
            <p:nvPr/>
          </p:nvSpPr>
          <p:spPr>
            <a:xfrm>
              <a:off x="-1179507" y="4206970"/>
              <a:ext cx="980006" cy="992534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pt-BR" dirty="0"/>
            </a:p>
          </p:txBody>
        </p:sp>
        <p:pic>
          <p:nvPicPr>
            <p:cNvPr id="35" name="Imagem 34"/>
            <p:cNvPicPr>
              <a:picLocks noChangeAspect="1"/>
            </p:cNvPicPr>
            <p:nvPr/>
          </p:nvPicPr>
          <p:blipFill rotWithShape="1"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35780" b="65596" l="74459" r="100000">
                          <a14:foregroundMark x1="87013" y1="44495" x2="87013" y2="44495"/>
                          <a14:foregroundMark x1="84416" y1="45872" x2="84416" y2="45872"/>
                          <a14:backgroundMark x1="87879" y1="44495" x2="87879" y2="44495"/>
                          <a14:backgroundMark x1="87446" y1="43578" x2="87446" y2="43578"/>
                          <a14:backgroundMark x1="87446" y1="44495" x2="87446" y2="44495"/>
                          <a14:backgroundMark x1="87446" y1="44037" x2="87446" y2="44037"/>
                          <a14:backgroundMark x1="87013" y1="44037" x2="87013" y2="44037"/>
                          <a14:backgroundMark x1="84848" y1="46789" x2="84848" y2="4678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916" t="32477" r="-6031" b="30716"/>
            <a:stretch/>
          </p:blipFill>
          <p:spPr>
            <a:xfrm>
              <a:off x="-1107216" y="4264035"/>
              <a:ext cx="862719" cy="878404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36" name="Agrupar 35"/>
          <p:cNvGrpSpPr/>
          <p:nvPr/>
        </p:nvGrpSpPr>
        <p:grpSpPr>
          <a:xfrm>
            <a:off x="-941038" y="5499057"/>
            <a:ext cx="756000" cy="756000"/>
            <a:chOff x="559138" y="5758366"/>
            <a:chExt cx="980006" cy="992534"/>
          </a:xfrm>
        </p:grpSpPr>
        <p:pic>
          <p:nvPicPr>
            <p:cNvPr id="37" name="Imagem 36"/>
            <p:cNvPicPr>
              <a:picLocks noChangeAspect="1"/>
            </p:cNvPicPr>
            <p:nvPr/>
          </p:nvPicPr>
          <p:blipFill>
            <a:blip r:embed="rId14" cstate="print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100000">
                          <a14:foregroundMark x1="12889" y1="27111" x2="12889" y2="27111"/>
                          <a14:foregroundMark x1="24000" y1="16444" x2="24000" y2="16444"/>
                          <a14:foregroundMark x1="36889" y1="10222" x2="36889" y2="10222"/>
                          <a14:foregroundMark x1="65778" y1="5333" x2="65778" y2="5333"/>
                          <a14:foregroundMark x1="77333" y1="16444" x2="77333" y2="16444"/>
                          <a14:foregroundMark x1="88444" y1="28000" x2="88444" y2="28000"/>
                          <a14:foregroundMark x1="56000" y1="92000" x2="56000" y2="92000"/>
                          <a14:foregroundMark x1="54667" y1="98222" x2="54667" y2="98222"/>
                          <a14:foregroundMark x1="49333" y1="6222" x2="49333" y2="6222"/>
                          <a14:foregroundMark x1="47556" y1="44889" x2="47556" y2="44889"/>
                          <a14:backgroundMark x1="32000" y1="42667" x2="33333" y2="57333"/>
                          <a14:backgroundMark x1="30667" y1="40889" x2="52444" y2="28444"/>
                          <a14:backgroundMark x1="53333" y1="26667" x2="68889" y2="36444"/>
                          <a14:backgroundMark x1="69333" y1="36444" x2="71556" y2="61778"/>
                          <a14:backgroundMark x1="35111" y1="56000" x2="45333" y2="77778"/>
                          <a14:backgroundMark x1="50667" y1="48444" x2="50667" y2="48444"/>
                          <a14:backgroundMark x1="44889" y1="42667" x2="44889" y2="42667"/>
                          <a14:backgroundMark x1="50222" y1="40000" x2="50222" y2="40000"/>
                          <a14:backgroundMark x1="58667" y1="32444" x2="58667" y2="32444"/>
                          <a14:backgroundMark x1="60889" y1="25778" x2="60889" y2="25778"/>
                          <a14:backgroundMark x1="73778" y1="54222" x2="73778" y2="54222"/>
                          <a14:backgroundMark x1="58222" y1="47111" x2="58222" y2="47111"/>
                          <a14:backgroundMark x1="44000" y1="47111" x2="44889" y2="51556"/>
                          <a14:backgroundMark x1="50222" y1="54222" x2="54667" y2="52444"/>
                          <a14:backgroundMark x1="31111" y1="34667" x2="39556" y2="24889"/>
                          <a14:backgroundMark x1="67111" y1="54667" x2="57333" y2="773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688" y="5830192"/>
              <a:ext cx="862906" cy="862906"/>
            </a:xfrm>
            <a:prstGeom prst="rect">
              <a:avLst/>
            </a:prstGeom>
            <a:ln>
              <a:noFill/>
            </a:ln>
          </p:spPr>
        </p:pic>
        <p:sp>
          <p:nvSpPr>
            <p:cNvPr id="38" name="Elipse 37"/>
            <p:cNvSpPr/>
            <p:nvPr/>
          </p:nvSpPr>
          <p:spPr>
            <a:xfrm>
              <a:off x="559138" y="5758366"/>
              <a:ext cx="980006" cy="992534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pic>
        <p:nvPicPr>
          <p:cNvPr id="40" name="Imagem 39"/>
          <p:cNvPicPr>
            <a:picLocks noChangeAspect="1"/>
          </p:cNvPicPr>
          <p:nvPr/>
        </p:nvPicPr>
        <p:blipFill rotWithShape="1">
          <a:blip r:embed="rId8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2304" b="36951" l="25566" r="38549">
                        <a14:foregroundMark x1="29095" y1="30959" x2="29095" y2="30959"/>
                        <a14:foregroundMark x1="31225" y1="29694" x2="31225" y2="2969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274" t="22616" r="60859" b="62735"/>
          <a:stretch/>
        </p:blipFill>
        <p:spPr>
          <a:xfrm>
            <a:off x="92811" y="364436"/>
            <a:ext cx="882000" cy="869029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CaixaDeTexto 44"/>
          <p:cNvSpPr txBox="1"/>
          <p:nvPr/>
        </p:nvSpPr>
        <p:spPr>
          <a:xfrm rot="18377182">
            <a:off x="697607" y="4611245"/>
            <a:ext cx="1597258" cy="36933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pt-BR" b="1" dirty="0">
                <a:solidFill>
                  <a:srgbClr val="181818"/>
                </a:solidFill>
                <a:latin typeface="Trebuchet MS" panose="020B0603020202020204" pitchFamily="34" charset="0"/>
              </a:rPr>
              <a:t>RESULTADOS</a:t>
            </a:r>
          </a:p>
        </p:txBody>
      </p:sp>
      <p:graphicFrame>
        <p:nvGraphicFramePr>
          <p:cNvPr id="3" name="Tabela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6391093"/>
              </p:ext>
            </p:extLst>
          </p:nvPr>
        </p:nvGraphicFramePr>
        <p:xfrm>
          <a:off x="4001515" y="1665431"/>
          <a:ext cx="4899742" cy="47548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44119">
                  <a:extLst>
                    <a:ext uri="{9D8B030D-6E8A-4147-A177-3AD203B41FA5}">
                      <a16:colId xmlns:a16="http://schemas.microsoft.com/office/drawing/2014/main" val="2845772114"/>
                    </a:ext>
                  </a:extLst>
                </a:gridCol>
                <a:gridCol w="1655623">
                  <a:extLst>
                    <a:ext uri="{9D8B030D-6E8A-4147-A177-3AD203B41FA5}">
                      <a16:colId xmlns:a16="http://schemas.microsoft.com/office/drawing/2014/main" val="3122902809"/>
                    </a:ext>
                  </a:extLst>
                </a:gridCol>
              </a:tblGrid>
              <a:tr h="151999">
                <a:tc>
                  <a:txBody>
                    <a:bodyPr/>
                    <a:lstStyle/>
                    <a:p>
                      <a:pPr algn="ctr"/>
                      <a:r>
                        <a:rPr lang="pt-BR" b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Categoria de Peso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Precisão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0908428"/>
                  </a:ext>
                </a:extLst>
              </a:tr>
              <a:tr h="20823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 err="1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Flyweight</a:t>
                      </a:r>
                      <a:endParaRPr lang="pt-BR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62%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8187746"/>
                  </a:ext>
                </a:extLst>
              </a:tr>
              <a:tr h="20823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 err="1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Bantamweight</a:t>
                      </a:r>
                      <a:endParaRPr lang="pt-BR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46%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4814717"/>
                  </a:ext>
                </a:extLst>
              </a:tr>
              <a:tr h="20823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 err="1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Featherweight</a:t>
                      </a:r>
                      <a:endParaRPr lang="pt-BR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55%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5594429"/>
                  </a:ext>
                </a:extLst>
              </a:tr>
              <a:tr h="208232">
                <a:tc>
                  <a:txBody>
                    <a:bodyPr/>
                    <a:lstStyle/>
                    <a:p>
                      <a:pPr algn="ctr"/>
                      <a:r>
                        <a:rPr lang="pt-BR" dirty="0" err="1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Lightweight</a:t>
                      </a:r>
                      <a:endParaRPr lang="pt-BR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56%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4523455"/>
                  </a:ext>
                </a:extLst>
              </a:tr>
              <a:tr h="208232">
                <a:tc>
                  <a:txBody>
                    <a:bodyPr/>
                    <a:lstStyle/>
                    <a:p>
                      <a:pPr algn="ctr"/>
                      <a:r>
                        <a:rPr lang="pt-BR" dirty="0" err="1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Welterweight</a:t>
                      </a:r>
                      <a:endParaRPr lang="pt-BR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60%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2428225"/>
                  </a:ext>
                </a:extLst>
              </a:tr>
              <a:tr h="208232">
                <a:tc>
                  <a:txBody>
                    <a:bodyPr/>
                    <a:lstStyle/>
                    <a:p>
                      <a:pPr algn="ctr"/>
                      <a:r>
                        <a:rPr lang="pt-BR" dirty="0" err="1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Middleweight</a:t>
                      </a:r>
                      <a:endParaRPr lang="pt-BR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48%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393382"/>
                  </a:ext>
                </a:extLst>
              </a:tr>
              <a:tr h="208232"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Light </a:t>
                      </a:r>
                      <a:r>
                        <a:rPr lang="pt-BR" dirty="0" err="1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Heavyweight</a:t>
                      </a:r>
                      <a:endParaRPr lang="pt-BR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57%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2431264"/>
                  </a:ext>
                </a:extLst>
              </a:tr>
              <a:tr h="208232">
                <a:tc>
                  <a:txBody>
                    <a:bodyPr/>
                    <a:lstStyle/>
                    <a:p>
                      <a:pPr algn="ctr"/>
                      <a:r>
                        <a:rPr lang="pt-BR" dirty="0" err="1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Heavyweight</a:t>
                      </a:r>
                      <a:endParaRPr lang="pt-BR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55%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3875301"/>
                  </a:ext>
                </a:extLst>
              </a:tr>
              <a:tr h="20823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 err="1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Women's</a:t>
                      </a:r>
                      <a:r>
                        <a:rPr lang="pt-BR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 </a:t>
                      </a:r>
                      <a:r>
                        <a:rPr lang="pt-BR" dirty="0" err="1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Strawweight</a:t>
                      </a:r>
                      <a:endParaRPr lang="pt-BR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55%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7849092"/>
                  </a:ext>
                </a:extLst>
              </a:tr>
              <a:tr h="20823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 err="1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Women's</a:t>
                      </a:r>
                      <a:r>
                        <a:rPr lang="pt-BR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 </a:t>
                      </a:r>
                      <a:r>
                        <a:rPr lang="pt-BR" dirty="0" err="1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Flyweight</a:t>
                      </a:r>
                      <a:endParaRPr lang="pt-BR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43%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5027151"/>
                  </a:ext>
                </a:extLst>
              </a:tr>
              <a:tr h="208232">
                <a:tc>
                  <a:txBody>
                    <a:bodyPr/>
                    <a:lstStyle/>
                    <a:p>
                      <a:pPr algn="ctr"/>
                      <a:r>
                        <a:rPr lang="pt-BR" dirty="0" err="1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Women's</a:t>
                      </a:r>
                      <a:r>
                        <a:rPr lang="pt-BR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 </a:t>
                      </a:r>
                      <a:r>
                        <a:rPr lang="pt-BR" dirty="0" err="1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Bantamweight</a:t>
                      </a:r>
                      <a:endParaRPr lang="pt-BR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42%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0187618"/>
                  </a:ext>
                </a:extLst>
              </a:tr>
              <a:tr h="208232">
                <a:tc>
                  <a:txBody>
                    <a:bodyPr/>
                    <a:lstStyle/>
                    <a:p>
                      <a:pPr algn="ctr"/>
                      <a:r>
                        <a:rPr lang="pt-BR" dirty="0" err="1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Women's</a:t>
                      </a:r>
                      <a:r>
                        <a:rPr lang="pt-BR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 </a:t>
                      </a:r>
                      <a:r>
                        <a:rPr lang="pt-BR" dirty="0" err="1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Featherweight</a:t>
                      </a:r>
                      <a:endParaRPr lang="pt-BR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50%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0667893"/>
                  </a:ext>
                </a:extLst>
              </a:tr>
            </a:tbl>
          </a:graphicData>
        </a:graphic>
      </p:graphicFrame>
      <p:sp>
        <p:nvSpPr>
          <p:cNvPr id="54" name="CaixaDeTexto 53"/>
          <p:cNvSpPr txBox="1"/>
          <p:nvPr/>
        </p:nvSpPr>
        <p:spPr>
          <a:xfrm>
            <a:off x="1635010" y="210072"/>
            <a:ext cx="4441325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DEDEDE"/>
                </a:solidFill>
              </a:rPr>
              <a:t>Resultados Obtidos</a:t>
            </a:r>
          </a:p>
        </p:txBody>
      </p:sp>
      <p:sp>
        <p:nvSpPr>
          <p:cNvPr id="55" name="Retângulo 54"/>
          <p:cNvSpPr/>
          <p:nvPr/>
        </p:nvSpPr>
        <p:spPr>
          <a:xfrm>
            <a:off x="1664506" y="786623"/>
            <a:ext cx="79514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>
                <a:solidFill>
                  <a:srgbClr val="DEDEDE"/>
                </a:solidFill>
              </a:rPr>
              <a:t>Precisão do modelo quando aplicado separadamente em cada categoria de peso</a:t>
            </a:r>
            <a:endParaRPr lang="pt-BR" dirty="0">
              <a:solidFill>
                <a:srgbClr val="DEDEDE"/>
              </a:solidFill>
            </a:endParaRPr>
          </a:p>
        </p:txBody>
      </p:sp>
      <p:grpSp>
        <p:nvGrpSpPr>
          <p:cNvPr id="41" name="Agrupar 65">
            <a:extLst>
              <a:ext uri="{FF2B5EF4-FFF2-40B4-BE49-F238E27FC236}">
                <a16:creationId xmlns:a16="http://schemas.microsoft.com/office/drawing/2014/main" id="{A8B39BE7-5A18-4D6B-AA06-4C686402887F}"/>
              </a:ext>
            </a:extLst>
          </p:cNvPr>
          <p:cNvGrpSpPr/>
          <p:nvPr/>
        </p:nvGrpSpPr>
        <p:grpSpPr>
          <a:xfrm>
            <a:off x="519728" y="4243188"/>
            <a:ext cx="756000" cy="756000"/>
            <a:chOff x="266816" y="4206970"/>
            <a:chExt cx="980006" cy="992534"/>
          </a:xfrm>
        </p:grpSpPr>
        <p:pic>
          <p:nvPicPr>
            <p:cNvPr id="42" name="Imagem 66">
              <a:extLst>
                <a:ext uri="{FF2B5EF4-FFF2-40B4-BE49-F238E27FC236}">
                  <a16:creationId xmlns:a16="http://schemas.microsoft.com/office/drawing/2014/main" id="{54260EB6-43A1-4563-8718-3E61FB1731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35780" b="65596" l="74459" r="100000">
                          <a14:foregroundMark x1="87013" y1="44495" x2="87013" y2="4449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916" t="32477" r="-6031" b="30716"/>
            <a:stretch/>
          </p:blipFill>
          <p:spPr>
            <a:xfrm>
              <a:off x="331177" y="4264035"/>
              <a:ext cx="862719" cy="878404"/>
            </a:xfrm>
            <a:prstGeom prst="rect">
              <a:avLst/>
            </a:prstGeom>
            <a:ln>
              <a:noFill/>
            </a:ln>
          </p:spPr>
        </p:pic>
        <p:sp>
          <p:nvSpPr>
            <p:cNvPr id="43" name="Elipse 67">
              <a:extLst>
                <a:ext uri="{FF2B5EF4-FFF2-40B4-BE49-F238E27FC236}">
                  <a16:creationId xmlns:a16="http://schemas.microsoft.com/office/drawing/2014/main" id="{E5C54B6D-05D0-4D3C-8590-ACE690192B63}"/>
                </a:ext>
              </a:extLst>
            </p:cNvPr>
            <p:cNvSpPr/>
            <p:nvPr/>
          </p:nvSpPr>
          <p:spPr>
            <a:xfrm>
              <a:off x="266816" y="4206970"/>
              <a:ext cx="980006" cy="992534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</p:spTree>
    <p:extLst>
      <p:ext uri="{BB962C8B-B14F-4D97-AF65-F5344CB8AC3E}">
        <p14:creationId xmlns:p14="http://schemas.microsoft.com/office/powerpoint/2010/main" val="281705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102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Forma Livre 38"/>
          <p:cNvSpPr/>
          <p:nvPr/>
        </p:nvSpPr>
        <p:spPr>
          <a:xfrm rot="10800000">
            <a:off x="-485055" y="-957497"/>
            <a:ext cx="1542197" cy="13669107"/>
          </a:xfrm>
          <a:custGeom>
            <a:avLst/>
            <a:gdLst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91931 w 1542197"/>
              <a:gd name="connsiteY2" fmla="*/ 7785715 h 13669107"/>
              <a:gd name="connsiteX3" fmla="*/ 717450 w 1542197"/>
              <a:gd name="connsiteY3" fmla="*/ 6834554 h 13669107"/>
              <a:gd name="connsiteX4" fmla="*/ 91637 w 1542197"/>
              <a:gd name="connsiteY4" fmla="*/ 5883393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91931 w 1542197"/>
              <a:gd name="connsiteY2" fmla="*/ 7785715 h 13669107"/>
              <a:gd name="connsiteX3" fmla="*/ 717450 w 1542197"/>
              <a:gd name="connsiteY3" fmla="*/ 6834554 h 13669107"/>
              <a:gd name="connsiteX4" fmla="*/ 91637 w 1542197"/>
              <a:gd name="connsiteY4" fmla="*/ 5883393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91931 w 1542197"/>
              <a:gd name="connsiteY2" fmla="*/ 7785715 h 13669107"/>
              <a:gd name="connsiteX3" fmla="*/ 717450 w 1542197"/>
              <a:gd name="connsiteY3" fmla="*/ 6834554 h 13669107"/>
              <a:gd name="connsiteX4" fmla="*/ 91637 w 1542197"/>
              <a:gd name="connsiteY4" fmla="*/ 5883393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65953 w 1542197"/>
              <a:gd name="connsiteY2" fmla="*/ 7770129 h 13669107"/>
              <a:gd name="connsiteX3" fmla="*/ 717450 w 1542197"/>
              <a:gd name="connsiteY3" fmla="*/ 6834554 h 13669107"/>
              <a:gd name="connsiteX4" fmla="*/ 91637 w 1542197"/>
              <a:gd name="connsiteY4" fmla="*/ 5883393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65953 w 1542197"/>
              <a:gd name="connsiteY2" fmla="*/ 7770129 h 13669107"/>
              <a:gd name="connsiteX3" fmla="*/ 717450 w 1542197"/>
              <a:gd name="connsiteY3" fmla="*/ 6834554 h 13669107"/>
              <a:gd name="connsiteX4" fmla="*/ 55269 w 1542197"/>
              <a:gd name="connsiteY4" fmla="*/ 5873002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65953 w 1542197"/>
              <a:gd name="connsiteY2" fmla="*/ 7770129 h 13669107"/>
              <a:gd name="connsiteX3" fmla="*/ 629127 w 1542197"/>
              <a:gd name="connsiteY3" fmla="*/ 6829359 h 13669107"/>
              <a:gd name="connsiteX4" fmla="*/ 55269 w 1542197"/>
              <a:gd name="connsiteY4" fmla="*/ 5873002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65953 w 1542197"/>
              <a:gd name="connsiteY2" fmla="*/ 7770129 h 13669107"/>
              <a:gd name="connsiteX3" fmla="*/ 629127 w 1542197"/>
              <a:gd name="connsiteY3" fmla="*/ 6829359 h 13669107"/>
              <a:gd name="connsiteX4" fmla="*/ 55269 w 1542197"/>
              <a:gd name="connsiteY4" fmla="*/ 5873002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65953 w 1542197"/>
              <a:gd name="connsiteY2" fmla="*/ 7770129 h 13669107"/>
              <a:gd name="connsiteX3" fmla="*/ 629127 w 1542197"/>
              <a:gd name="connsiteY3" fmla="*/ 6829359 h 13669107"/>
              <a:gd name="connsiteX4" fmla="*/ 55269 w 1542197"/>
              <a:gd name="connsiteY4" fmla="*/ 5873002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65953 w 1542197"/>
              <a:gd name="connsiteY2" fmla="*/ 7770129 h 13669107"/>
              <a:gd name="connsiteX3" fmla="*/ 629127 w 1542197"/>
              <a:gd name="connsiteY3" fmla="*/ 6829359 h 13669107"/>
              <a:gd name="connsiteX4" fmla="*/ 55269 w 1542197"/>
              <a:gd name="connsiteY4" fmla="*/ 5873002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65953 w 1542197"/>
              <a:gd name="connsiteY2" fmla="*/ 7770129 h 13669107"/>
              <a:gd name="connsiteX3" fmla="*/ 629127 w 1542197"/>
              <a:gd name="connsiteY3" fmla="*/ 6829359 h 13669107"/>
              <a:gd name="connsiteX4" fmla="*/ 13706 w 1542197"/>
              <a:gd name="connsiteY4" fmla="*/ 5878198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3607 w 1542197"/>
              <a:gd name="connsiteY2" fmla="*/ 7764933 h 13669107"/>
              <a:gd name="connsiteX3" fmla="*/ 629127 w 1542197"/>
              <a:gd name="connsiteY3" fmla="*/ 6829359 h 13669107"/>
              <a:gd name="connsiteX4" fmla="*/ 13706 w 1542197"/>
              <a:gd name="connsiteY4" fmla="*/ 5878198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3607 w 1542197"/>
              <a:gd name="connsiteY2" fmla="*/ 7764933 h 13669107"/>
              <a:gd name="connsiteX3" fmla="*/ 629127 w 1542197"/>
              <a:gd name="connsiteY3" fmla="*/ 6829359 h 13669107"/>
              <a:gd name="connsiteX4" fmla="*/ 13706 w 1542197"/>
              <a:gd name="connsiteY4" fmla="*/ 5878198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3607 w 1542197"/>
              <a:gd name="connsiteY2" fmla="*/ 7764933 h 13669107"/>
              <a:gd name="connsiteX3" fmla="*/ 629127 w 1542197"/>
              <a:gd name="connsiteY3" fmla="*/ 6829359 h 13669107"/>
              <a:gd name="connsiteX4" fmla="*/ 13706 w 1542197"/>
              <a:gd name="connsiteY4" fmla="*/ 5878198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3607 w 1542197"/>
              <a:gd name="connsiteY2" fmla="*/ 7764933 h 13669107"/>
              <a:gd name="connsiteX3" fmla="*/ 629127 w 1542197"/>
              <a:gd name="connsiteY3" fmla="*/ 6829359 h 13669107"/>
              <a:gd name="connsiteX4" fmla="*/ 13706 w 1542197"/>
              <a:gd name="connsiteY4" fmla="*/ 5878198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42197" h="13669107">
                <a:moveTo>
                  <a:pt x="0" y="13669107"/>
                </a:moveTo>
                <a:lnTo>
                  <a:pt x="0" y="7903176"/>
                </a:lnTo>
                <a:cubicBezTo>
                  <a:pt x="1202" y="7857095"/>
                  <a:pt x="2405" y="7811014"/>
                  <a:pt x="3607" y="7764933"/>
                </a:cubicBezTo>
                <a:cubicBezTo>
                  <a:pt x="4570" y="7424461"/>
                  <a:pt x="622249" y="7499121"/>
                  <a:pt x="629127" y="6829359"/>
                </a:cubicBezTo>
                <a:cubicBezTo>
                  <a:pt x="636005" y="6159597"/>
                  <a:pt x="2999" y="6343361"/>
                  <a:pt x="13706" y="5878198"/>
                </a:cubicBezTo>
                <a:lnTo>
                  <a:pt x="0" y="5765966"/>
                </a:lnTo>
                <a:lnTo>
                  <a:pt x="0" y="0"/>
                </a:lnTo>
                <a:lnTo>
                  <a:pt x="1542197" y="0"/>
                </a:lnTo>
                <a:lnTo>
                  <a:pt x="1542197" y="13669107"/>
                </a:lnTo>
                <a:lnTo>
                  <a:pt x="0" y="13669107"/>
                </a:lnTo>
                <a:close/>
              </a:path>
            </a:pathLst>
          </a:custGeom>
          <a:solidFill>
            <a:srgbClr val="DED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noFill/>
            </a:endParaRPr>
          </a:p>
        </p:txBody>
      </p:sp>
      <p:sp>
        <p:nvSpPr>
          <p:cNvPr id="26" name="Elipse 25"/>
          <p:cNvSpPr/>
          <p:nvPr/>
        </p:nvSpPr>
        <p:spPr>
          <a:xfrm>
            <a:off x="258886" y="4206970"/>
            <a:ext cx="980006" cy="992534"/>
          </a:xfrm>
          <a:prstGeom prst="ellipse">
            <a:avLst/>
          </a:prstGeom>
          <a:noFill/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49" name="Agrupar 48"/>
          <p:cNvGrpSpPr/>
          <p:nvPr/>
        </p:nvGrpSpPr>
        <p:grpSpPr>
          <a:xfrm>
            <a:off x="131539" y="1731450"/>
            <a:ext cx="756000" cy="756000"/>
            <a:chOff x="505539" y="1654211"/>
            <a:chExt cx="1047253" cy="1069712"/>
          </a:xfrm>
        </p:grpSpPr>
        <p:pic>
          <p:nvPicPr>
            <p:cNvPr id="51" name="Imagem 50"/>
            <p:cNvPicPr>
              <a:picLocks noChangeAspect="1"/>
            </p:cNvPicPr>
            <p:nvPr/>
          </p:nvPicPr>
          <p:blipFill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6803" b="92828" l="16318" r="83891">
                          <a14:foregroundMark x1="51674" y1="52869" x2="51674" y2="52869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5539" y="1654211"/>
              <a:ext cx="1033605" cy="1055228"/>
            </a:xfrm>
            <a:prstGeom prst="rect">
              <a:avLst/>
            </a:prstGeom>
            <a:noFill/>
          </p:spPr>
        </p:pic>
        <p:sp>
          <p:nvSpPr>
            <p:cNvPr id="52" name="Elipse 51"/>
            <p:cNvSpPr/>
            <p:nvPr/>
          </p:nvSpPr>
          <p:spPr>
            <a:xfrm>
              <a:off x="572786" y="1731389"/>
              <a:ext cx="980006" cy="992534"/>
            </a:xfrm>
            <a:prstGeom prst="ellipse">
              <a:avLst/>
            </a:prstGeom>
            <a:noFill/>
            <a:ln w="57150">
              <a:solidFill>
                <a:srgbClr val="A9A9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grpSp>
        <p:nvGrpSpPr>
          <p:cNvPr id="66" name="Agrupar 65"/>
          <p:cNvGrpSpPr/>
          <p:nvPr/>
        </p:nvGrpSpPr>
        <p:grpSpPr>
          <a:xfrm>
            <a:off x="131539" y="4243188"/>
            <a:ext cx="756000" cy="756000"/>
            <a:chOff x="266816" y="4206970"/>
            <a:chExt cx="980006" cy="992534"/>
          </a:xfrm>
        </p:grpSpPr>
        <p:pic>
          <p:nvPicPr>
            <p:cNvPr id="67" name="Imagem 66"/>
            <p:cNvPicPr>
              <a:picLocks noChangeAspect="1"/>
            </p:cNvPicPr>
            <p:nvPr/>
          </p:nvPicPr>
          <p:blipFill rotWithShape="1"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35780" b="65596" l="74459" r="100000">
                          <a14:foregroundMark x1="87013" y1="44495" x2="87013" y2="4449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916" t="32477" r="-6031" b="30716"/>
            <a:stretch/>
          </p:blipFill>
          <p:spPr>
            <a:xfrm>
              <a:off x="331177" y="4264035"/>
              <a:ext cx="862719" cy="878404"/>
            </a:xfrm>
            <a:prstGeom prst="rect">
              <a:avLst/>
            </a:prstGeom>
            <a:ln>
              <a:noFill/>
            </a:ln>
          </p:spPr>
        </p:pic>
        <p:sp>
          <p:nvSpPr>
            <p:cNvPr id="68" name="Elipse 67"/>
            <p:cNvSpPr/>
            <p:nvPr/>
          </p:nvSpPr>
          <p:spPr>
            <a:xfrm>
              <a:off x="266816" y="4206970"/>
              <a:ext cx="980006" cy="992534"/>
            </a:xfrm>
            <a:prstGeom prst="ellipse">
              <a:avLst/>
            </a:prstGeom>
            <a:noFill/>
            <a:ln w="57150">
              <a:solidFill>
                <a:srgbClr val="A9A9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grpSp>
        <p:nvGrpSpPr>
          <p:cNvPr id="69" name="Agrupar 68"/>
          <p:cNvGrpSpPr/>
          <p:nvPr/>
        </p:nvGrpSpPr>
        <p:grpSpPr>
          <a:xfrm>
            <a:off x="131539" y="2987319"/>
            <a:ext cx="756000" cy="756000"/>
            <a:chOff x="258886" y="2914883"/>
            <a:chExt cx="980006" cy="992534"/>
          </a:xfrm>
        </p:grpSpPr>
        <p:sp>
          <p:nvSpPr>
            <p:cNvPr id="70" name="Elipse 69"/>
            <p:cNvSpPr/>
            <p:nvPr/>
          </p:nvSpPr>
          <p:spPr>
            <a:xfrm>
              <a:off x="258886" y="2914883"/>
              <a:ext cx="980006" cy="992534"/>
            </a:xfrm>
            <a:prstGeom prst="ellipse">
              <a:avLst/>
            </a:prstGeom>
            <a:noFill/>
            <a:ln w="57150">
              <a:solidFill>
                <a:srgbClr val="A9A9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71" name="Imagem 70"/>
            <p:cNvPicPr>
              <a:picLocks noChangeAspect="1"/>
            </p:cNvPicPr>
            <p:nvPr/>
          </p:nvPicPr>
          <p:blipFill>
            <a:blip r:embed="rId6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0" b="92784" l="0" r="100000">
                          <a14:foregroundMark x1="13158" y1="41237" x2="13158" y2="41237"/>
                          <a14:foregroundMark x1="13158" y1="57732" x2="13158" y2="57732"/>
                          <a14:foregroundMark x1="13158" y1="74227" x2="13158" y2="74227"/>
                          <a14:foregroundMark x1="22368" y1="70103" x2="22368" y2="70103"/>
                          <a14:backgroundMark x1="48684" y1="19588" x2="48684" y2="19588"/>
                          <a14:backgroundMark x1="71053" y1="45361" x2="71053" y2="45361"/>
                          <a14:backgroundMark x1="63158" y1="63918" x2="63158" y2="63918"/>
                          <a14:backgroundMark x1="53947" y1="82474" x2="53947" y2="82474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09148" y="2941945"/>
              <a:ext cx="723900" cy="923925"/>
            </a:xfrm>
            <a:prstGeom prst="rect">
              <a:avLst/>
            </a:prstGeom>
          </p:spPr>
        </p:pic>
      </p:grpSp>
      <p:pic>
        <p:nvPicPr>
          <p:cNvPr id="20" name="Imagem 19"/>
          <p:cNvPicPr>
            <a:picLocks noChangeAspect="1"/>
          </p:cNvPicPr>
          <p:nvPr/>
        </p:nvPicPr>
        <p:blipFill rotWithShape="1">
          <a:blip r:embed="rId8" cstate="print">
            <a:biLevel thresh="75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2304" b="36951" l="25566" r="38549">
                        <a14:foregroundMark x1="29095" y1="30959" x2="29095" y2="30959"/>
                        <a14:foregroundMark x1="31225" y1="29694" x2="31225" y2="2969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274" t="22616" r="60859" b="62735"/>
          <a:stretch/>
        </p:blipFill>
        <p:spPr>
          <a:xfrm>
            <a:off x="-987725" y="364436"/>
            <a:ext cx="880089" cy="86714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" name="Agrupar 21"/>
          <p:cNvGrpSpPr/>
          <p:nvPr/>
        </p:nvGrpSpPr>
        <p:grpSpPr>
          <a:xfrm>
            <a:off x="-925101" y="1731450"/>
            <a:ext cx="756000" cy="756000"/>
            <a:chOff x="505539" y="1654211"/>
            <a:chExt cx="1047253" cy="1069712"/>
          </a:xfrm>
        </p:grpSpPr>
        <p:pic>
          <p:nvPicPr>
            <p:cNvPr id="23" name="Imagem 22"/>
            <p:cNvPicPr>
              <a:picLocks noChangeAspect="1"/>
            </p:cNvPicPr>
            <p:nvPr/>
          </p:nvPicPr>
          <p:blipFill>
            <a:blip r:embed="rId2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6803" b="92828" l="16318" r="83891">
                          <a14:foregroundMark x1="51674" y1="52869" x2="51674" y2="52869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5539" y="1654211"/>
              <a:ext cx="1033605" cy="105522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" name="Elipse 23"/>
            <p:cNvSpPr/>
            <p:nvPr/>
          </p:nvSpPr>
          <p:spPr>
            <a:xfrm>
              <a:off x="572786" y="1731389"/>
              <a:ext cx="980006" cy="992534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grpSp>
        <p:nvGrpSpPr>
          <p:cNvPr id="30" name="Agrupar 29"/>
          <p:cNvGrpSpPr/>
          <p:nvPr/>
        </p:nvGrpSpPr>
        <p:grpSpPr>
          <a:xfrm>
            <a:off x="-925101" y="2987322"/>
            <a:ext cx="756000" cy="756001"/>
            <a:chOff x="559138" y="3151644"/>
            <a:chExt cx="980006" cy="992534"/>
          </a:xfrm>
        </p:grpSpPr>
        <p:pic>
          <p:nvPicPr>
            <p:cNvPr id="31" name="Imagem 30"/>
            <p:cNvPicPr>
              <a:picLocks noChangeAspect="1"/>
            </p:cNvPicPr>
            <p:nvPr/>
          </p:nvPicPr>
          <p:blipFill rotWithShape="1">
            <a:blip r:embed="rId10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2979" b="23404" l="4889" r="23778">
                          <a14:foregroundMark x1="7111" y1="10426" x2="7111" y2="10426"/>
                          <a14:foregroundMark x1="7333" y1="15106" x2="7333" y2="15106"/>
                          <a14:foregroundMark x1="7111" y1="19149" x2="7111" y2="19149"/>
                          <a14:backgroundMark x1="12889" y1="7872" x2="12889" y2="7872"/>
                          <a14:backgroundMark x1="12889" y1="12128" x2="12889" y2="12128"/>
                          <a14:backgroundMark x1="13111" y1="16383" x2="13111" y2="16383"/>
                          <a14:backgroundMark x1="12889" y1="20213" x2="12889" y2="20213"/>
                          <a14:backgroundMark x1="6667" y1="11064" x2="6667" y2="11064"/>
                          <a14:backgroundMark x1="6667" y1="19574" x2="6667" y2="19574"/>
                          <a14:backgroundMark x1="6667" y1="10426" x2="6667" y2="10426"/>
                          <a14:backgroundMark x1="6667" y1="18936" x2="6667" y2="1893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57" t="2936" r="76044" b="76084"/>
            <a:stretch/>
          </p:blipFill>
          <p:spPr>
            <a:xfrm>
              <a:off x="662590" y="3234518"/>
              <a:ext cx="773102" cy="847051"/>
            </a:xfrm>
            <a:prstGeom prst="rect">
              <a:avLst/>
            </a:prstGeom>
          </p:spPr>
        </p:pic>
        <p:sp>
          <p:nvSpPr>
            <p:cNvPr id="32" name="Elipse 31"/>
            <p:cNvSpPr/>
            <p:nvPr/>
          </p:nvSpPr>
          <p:spPr>
            <a:xfrm>
              <a:off x="559138" y="3151644"/>
              <a:ext cx="980006" cy="992534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grpSp>
        <p:nvGrpSpPr>
          <p:cNvPr id="33" name="Agrupar 32"/>
          <p:cNvGrpSpPr/>
          <p:nvPr/>
        </p:nvGrpSpPr>
        <p:grpSpPr>
          <a:xfrm>
            <a:off x="-936208" y="4243188"/>
            <a:ext cx="756000" cy="756000"/>
            <a:chOff x="-1179507" y="4206970"/>
            <a:chExt cx="980006" cy="992534"/>
          </a:xfrm>
        </p:grpSpPr>
        <p:sp>
          <p:nvSpPr>
            <p:cNvPr id="34" name="Elipse 33"/>
            <p:cNvSpPr/>
            <p:nvPr/>
          </p:nvSpPr>
          <p:spPr>
            <a:xfrm>
              <a:off x="-1179507" y="4206970"/>
              <a:ext cx="980006" cy="992534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pt-BR" dirty="0"/>
            </a:p>
          </p:txBody>
        </p:sp>
        <p:pic>
          <p:nvPicPr>
            <p:cNvPr id="35" name="Imagem 34"/>
            <p:cNvPicPr>
              <a:picLocks noChangeAspect="1"/>
            </p:cNvPicPr>
            <p:nvPr/>
          </p:nvPicPr>
          <p:blipFill rotWithShape="1">
            <a:blip r:embed="rId12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35780" b="65596" l="74459" r="100000">
                          <a14:foregroundMark x1="87013" y1="44495" x2="87013" y2="44495"/>
                          <a14:foregroundMark x1="84416" y1="45872" x2="84416" y2="45872"/>
                          <a14:backgroundMark x1="87879" y1="44495" x2="87879" y2="44495"/>
                          <a14:backgroundMark x1="87446" y1="43578" x2="87446" y2="43578"/>
                          <a14:backgroundMark x1="87446" y1="44495" x2="87446" y2="44495"/>
                          <a14:backgroundMark x1="87446" y1="44037" x2="87446" y2="44037"/>
                          <a14:backgroundMark x1="87013" y1="44037" x2="87013" y2="44037"/>
                          <a14:backgroundMark x1="84848" y1="46789" x2="84848" y2="4678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916" t="32477" r="-6031" b="30716"/>
            <a:stretch/>
          </p:blipFill>
          <p:spPr>
            <a:xfrm>
              <a:off x="-1107216" y="4264035"/>
              <a:ext cx="862719" cy="878404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36" name="Agrupar 35"/>
          <p:cNvGrpSpPr/>
          <p:nvPr/>
        </p:nvGrpSpPr>
        <p:grpSpPr>
          <a:xfrm>
            <a:off x="-941038" y="5499057"/>
            <a:ext cx="756000" cy="756000"/>
            <a:chOff x="559138" y="5758366"/>
            <a:chExt cx="980006" cy="992534"/>
          </a:xfrm>
        </p:grpSpPr>
        <p:pic>
          <p:nvPicPr>
            <p:cNvPr id="37" name="Imagem 36"/>
            <p:cNvPicPr>
              <a:picLocks noChangeAspect="1"/>
            </p:cNvPicPr>
            <p:nvPr/>
          </p:nvPicPr>
          <p:blipFill>
            <a:blip r:embed="rId13" cstate="print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0" b="100000" l="0" r="100000">
                          <a14:foregroundMark x1="12889" y1="27111" x2="12889" y2="27111"/>
                          <a14:foregroundMark x1="24000" y1="16444" x2="24000" y2="16444"/>
                          <a14:foregroundMark x1="36889" y1="10222" x2="36889" y2="10222"/>
                          <a14:foregroundMark x1="65778" y1="5333" x2="65778" y2="5333"/>
                          <a14:foregroundMark x1="77333" y1="16444" x2="77333" y2="16444"/>
                          <a14:foregroundMark x1="88444" y1="28000" x2="88444" y2="28000"/>
                          <a14:foregroundMark x1="56000" y1="92000" x2="56000" y2="92000"/>
                          <a14:foregroundMark x1="54667" y1="98222" x2="54667" y2="98222"/>
                          <a14:foregroundMark x1="49333" y1="6222" x2="49333" y2="6222"/>
                          <a14:foregroundMark x1="47556" y1="44889" x2="47556" y2="44889"/>
                          <a14:backgroundMark x1="32000" y1="42667" x2="33333" y2="57333"/>
                          <a14:backgroundMark x1="30667" y1="40889" x2="52444" y2="28444"/>
                          <a14:backgroundMark x1="53333" y1="26667" x2="68889" y2="36444"/>
                          <a14:backgroundMark x1="69333" y1="36444" x2="71556" y2="61778"/>
                          <a14:backgroundMark x1="35111" y1="56000" x2="45333" y2="77778"/>
                          <a14:backgroundMark x1="50667" y1="48444" x2="50667" y2="48444"/>
                          <a14:backgroundMark x1="44889" y1="42667" x2="44889" y2="42667"/>
                          <a14:backgroundMark x1="50222" y1="40000" x2="50222" y2="40000"/>
                          <a14:backgroundMark x1="58667" y1="32444" x2="58667" y2="32444"/>
                          <a14:backgroundMark x1="60889" y1="25778" x2="60889" y2="25778"/>
                          <a14:backgroundMark x1="73778" y1="54222" x2="73778" y2="54222"/>
                          <a14:backgroundMark x1="58222" y1="47111" x2="58222" y2="47111"/>
                          <a14:backgroundMark x1="44000" y1="47111" x2="44889" y2="51556"/>
                          <a14:backgroundMark x1="50222" y1="54222" x2="54667" y2="52444"/>
                          <a14:backgroundMark x1="31111" y1="34667" x2="39556" y2="24889"/>
                          <a14:backgroundMark x1="67111" y1="54667" x2="57333" y2="773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688" y="5830192"/>
              <a:ext cx="862906" cy="862906"/>
            </a:xfrm>
            <a:prstGeom prst="rect">
              <a:avLst/>
            </a:prstGeom>
            <a:ln>
              <a:noFill/>
            </a:ln>
          </p:spPr>
        </p:pic>
        <p:sp>
          <p:nvSpPr>
            <p:cNvPr id="38" name="Elipse 37"/>
            <p:cNvSpPr/>
            <p:nvPr/>
          </p:nvSpPr>
          <p:spPr>
            <a:xfrm>
              <a:off x="559138" y="5758366"/>
              <a:ext cx="980006" cy="992534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pic>
        <p:nvPicPr>
          <p:cNvPr id="40" name="Imagem 39"/>
          <p:cNvPicPr>
            <a:picLocks noChangeAspect="1"/>
          </p:cNvPicPr>
          <p:nvPr/>
        </p:nvPicPr>
        <p:blipFill rotWithShape="1">
          <a:blip r:embed="rId8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2304" b="36951" l="25566" r="38549">
                        <a14:foregroundMark x1="29095" y1="30959" x2="29095" y2="30959"/>
                        <a14:foregroundMark x1="31225" y1="29694" x2="31225" y2="2969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274" t="22616" r="60859" b="62735"/>
          <a:stretch/>
        </p:blipFill>
        <p:spPr>
          <a:xfrm>
            <a:off x="92811" y="364436"/>
            <a:ext cx="882000" cy="86902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1" name="Agrupar 40"/>
          <p:cNvGrpSpPr/>
          <p:nvPr/>
        </p:nvGrpSpPr>
        <p:grpSpPr>
          <a:xfrm>
            <a:off x="541660" y="5499057"/>
            <a:ext cx="756000" cy="756000"/>
            <a:chOff x="559138" y="5758366"/>
            <a:chExt cx="980006" cy="992534"/>
          </a:xfrm>
        </p:grpSpPr>
        <p:pic>
          <p:nvPicPr>
            <p:cNvPr id="42" name="Imagem 41"/>
            <p:cNvPicPr>
              <a:picLocks noChangeAspect="1"/>
            </p:cNvPicPr>
            <p:nvPr/>
          </p:nvPicPr>
          <p:blipFill>
            <a:blip r:embed="rId13" cstate="print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0" b="100000" l="0" r="100000">
                          <a14:foregroundMark x1="12889" y1="27111" x2="12889" y2="27111"/>
                          <a14:foregroundMark x1="24000" y1="16444" x2="24000" y2="16444"/>
                          <a14:foregroundMark x1="36889" y1="10222" x2="36889" y2="10222"/>
                          <a14:foregroundMark x1="65778" y1="5333" x2="65778" y2="5333"/>
                          <a14:foregroundMark x1="77333" y1="16444" x2="77333" y2="16444"/>
                          <a14:foregroundMark x1="88444" y1="28000" x2="88444" y2="28000"/>
                          <a14:foregroundMark x1="56000" y1="92000" x2="56000" y2="92000"/>
                          <a14:foregroundMark x1="54667" y1="98222" x2="54667" y2="98222"/>
                          <a14:foregroundMark x1="49333" y1="6222" x2="49333" y2="6222"/>
                          <a14:foregroundMark x1="47556" y1="44889" x2="47556" y2="44889"/>
                          <a14:backgroundMark x1="32000" y1="42667" x2="33333" y2="57333"/>
                          <a14:backgroundMark x1="30667" y1="40889" x2="52444" y2="28444"/>
                          <a14:backgroundMark x1="53333" y1="26667" x2="68889" y2="36444"/>
                          <a14:backgroundMark x1="69333" y1="36444" x2="71556" y2="61778"/>
                          <a14:backgroundMark x1="35111" y1="56000" x2="45333" y2="77778"/>
                          <a14:backgroundMark x1="50667" y1="48444" x2="50667" y2="48444"/>
                          <a14:backgroundMark x1="44889" y1="42667" x2="44889" y2="42667"/>
                          <a14:backgroundMark x1="50222" y1="40000" x2="50222" y2="40000"/>
                          <a14:backgroundMark x1="58667" y1="32444" x2="58667" y2="32444"/>
                          <a14:backgroundMark x1="60889" y1="25778" x2="60889" y2="25778"/>
                          <a14:backgroundMark x1="73778" y1="54222" x2="73778" y2="54222"/>
                          <a14:backgroundMark x1="58222" y1="47111" x2="58222" y2="47111"/>
                          <a14:backgroundMark x1="44000" y1="47111" x2="44889" y2="51556"/>
                          <a14:backgroundMark x1="50222" y1="54222" x2="54667" y2="52444"/>
                          <a14:backgroundMark x1="31111" y1="34667" x2="39556" y2="24889"/>
                          <a14:backgroundMark x1="67111" y1="54667" x2="57333" y2="773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688" y="5830192"/>
              <a:ext cx="862906" cy="862906"/>
            </a:xfrm>
            <a:prstGeom prst="rect">
              <a:avLst/>
            </a:prstGeom>
            <a:ln>
              <a:noFill/>
            </a:ln>
          </p:spPr>
        </p:pic>
        <p:sp>
          <p:nvSpPr>
            <p:cNvPr id="43" name="Elipse 42"/>
            <p:cNvSpPr/>
            <p:nvPr/>
          </p:nvSpPr>
          <p:spPr>
            <a:xfrm>
              <a:off x="559138" y="5758366"/>
              <a:ext cx="980006" cy="992534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sp>
        <p:nvSpPr>
          <p:cNvPr id="45" name="CaixaDeTexto 44"/>
          <p:cNvSpPr txBox="1"/>
          <p:nvPr/>
        </p:nvSpPr>
        <p:spPr>
          <a:xfrm rot="18377182">
            <a:off x="684419" y="5840437"/>
            <a:ext cx="1557794" cy="36933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pt-BR" b="1" dirty="0">
                <a:solidFill>
                  <a:srgbClr val="181818"/>
                </a:solidFill>
                <a:latin typeface="Trebuchet MS" panose="020B0603020202020204" pitchFamily="34" charset="0"/>
              </a:rPr>
              <a:t>CONCLUSÃO</a:t>
            </a:r>
          </a:p>
        </p:txBody>
      </p:sp>
      <p:sp>
        <p:nvSpPr>
          <p:cNvPr id="44" name="CaixaDeTexto 43"/>
          <p:cNvSpPr txBox="1"/>
          <p:nvPr/>
        </p:nvSpPr>
        <p:spPr>
          <a:xfrm>
            <a:off x="1635010" y="210072"/>
            <a:ext cx="2302809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DEDEDE"/>
                </a:solidFill>
              </a:rPr>
              <a:t>Teste Final</a:t>
            </a:r>
          </a:p>
        </p:txBody>
      </p:sp>
      <p:sp>
        <p:nvSpPr>
          <p:cNvPr id="48" name="Retângulo 47"/>
          <p:cNvSpPr/>
          <p:nvPr/>
        </p:nvSpPr>
        <p:spPr>
          <a:xfrm>
            <a:off x="1664505" y="786623"/>
            <a:ext cx="1024062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>
                <a:solidFill>
                  <a:srgbClr val="DEDEDE"/>
                </a:solidFill>
              </a:rPr>
              <a:t>Modelo aplicado em lutas </a:t>
            </a:r>
            <a:r>
              <a:rPr lang="pt-BR" b="1" dirty="0" smtClean="0">
                <a:solidFill>
                  <a:srgbClr val="DEDEDE"/>
                </a:solidFill>
              </a:rPr>
              <a:t>recentes (2020 e 2021), </a:t>
            </a:r>
            <a:r>
              <a:rPr lang="pt-BR" b="1" dirty="0">
                <a:solidFill>
                  <a:srgbClr val="DEDEDE"/>
                </a:solidFill>
              </a:rPr>
              <a:t>que não constam na base utilizada para treino e teste</a:t>
            </a:r>
            <a:endParaRPr lang="pt-BR" dirty="0">
              <a:solidFill>
                <a:srgbClr val="DEDEDE"/>
              </a:solidFill>
            </a:endParaRPr>
          </a:p>
        </p:txBody>
      </p:sp>
      <p:grpSp>
        <p:nvGrpSpPr>
          <p:cNvPr id="4" name="Agrupar 3"/>
          <p:cNvGrpSpPr/>
          <p:nvPr/>
        </p:nvGrpSpPr>
        <p:grpSpPr>
          <a:xfrm>
            <a:off x="1982834" y="1400175"/>
            <a:ext cx="9344025" cy="4057650"/>
            <a:chOff x="1982834" y="1400175"/>
            <a:chExt cx="9344025" cy="4057650"/>
          </a:xfrm>
        </p:grpSpPr>
        <p:pic>
          <p:nvPicPr>
            <p:cNvPr id="2" name="Imagem 1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1982834" y="1400175"/>
              <a:ext cx="9344025" cy="4057650"/>
            </a:xfrm>
            <a:prstGeom prst="rect">
              <a:avLst/>
            </a:prstGeom>
          </p:spPr>
        </p:pic>
        <p:sp>
          <p:nvSpPr>
            <p:cNvPr id="3" name="Retângulo 2"/>
            <p:cNvSpPr/>
            <p:nvPr/>
          </p:nvSpPr>
          <p:spPr>
            <a:xfrm>
              <a:off x="8126361" y="1400175"/>
              <a:ext cx="3200498" cy="4057650"/>
            </a:xfrm>
            <a:prstGeom prst="rect">
              <a:avLst/>
            </a:prstGeom>
            <a:noFill/>
            <a:ln w="38100">
              <a:solidFill>
                <a:srgbClr val="2020D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0" name="Retângulo 49"/>
            <p:cNvSpPr/>
            <p:nvPr/>
          </p:nvSpPr>
          <p:spPr>
            <a:xfrm>
              <a:off x="2226089" y="1400175"/>
              <a:ext cx="524485" cy="4057650"/>
            </a:xfrm>
            <a:prstGeom prst="rect">
              <a:avLst/>
            </a:prstGeom>
            <a:noFill/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33747662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102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Forma Livre 38"/>
          <p:cNvSpPr/>
          <p:nvPr/>
        </p:nvSpPr>
        <p:spPr>
          <a:xfrm rot="10800000">
            <a:off x="-485055" y="-957497"/>
            <a:ext cx="1542197" cy="13669107"/>
          </a:xfrm>
          <a:custGeom>
            <a:avLst/>
            <a:gdLst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91931 w 1542197"/>
              <a:gd name="connsiteY2" fmla="*/ 7785715 h 13669107"/>
              <a:gd name="connsiteX3" fmla="*/ 717450 w 1542197"/>
              <a:gd name="connsiteY3" fmla="*/ 6834554 h 13669107"/>
              <a:gd name="connsiteX4" fmla="*/ 91637 w 1542197"/>
              <a:gd name="connsiteY4" fmla="*/ 5883393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91931 w 1542197"/>
              <a:gd name="connsiteY2" fmla="*/ 7785715 h 13669107"/>
              <a:gd name="connsiteX3" fmla="*/ 717450 w 1542197"/>
              <a:gd name="connsiteY3" fmla="*/ 6834554 h 13669107"/>
              <a:gd name="connsiteX4" fmla="*/ 91637 w 1542197"/>
              <a:gd name="connsiteY4" fmla="*/ 5883393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91931 w 1542197"/>
              <a:gd name="connsiteY2" fmla="*/ 7785715 h 13669107"/>
              <a:gd name="connsiteX3" fmla="*/ 717450 w 1542197"/>
              <a:gd name="connsiteY3" fmla="*/ 6834554 h 13669107"/>
              <a:gd name="connsiteX4" fmla="*/ 91637 w 1542197"/>
              <a:gd name="connsiteY4" fmla="*/ 5883393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65953 w 1542197"/>
              <a:gd name="connsiteY2" fmla="*/ 7770129 h 13669107"/>
              <a:gd name="connsiteX3" fmla="*/ 717450 w 1542197"/>
              <a:gd name="connsiteY3" fmla="*/ 6834554 h 13669107"/>
              <a:gd name="connsiteX4" fmla="*/ 91637 w 1542197"/>
              <a:gd name="connsiteY4" fmla="*/ 5883393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65953 w 1542197"/>
              <a:gd name="connsiteY2" fmla="*/ 7770129 h 13669107"/>
              <a:gd name="connsiteX3" fmla="*/ 717450 w 1542197"/>
              <a:gd name="connsiteY3" fmla="*/ 6834554 h 13669107"/>
              <a:gd name="connsiteX4" fmla="*/ 55269 w 1542197"/>
              <a:gd name="connsiteY4" fmla="*/ 5873002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65953 w 1542197"/>
              <a:gd name="connsiteY2" fmla="*/ 7770129 h 13669107"/>
              <a:gd name="connsiteX3" fmla="*/ 629127 w 1542197"/>
              <a:gd name="connsiteY3" fmla="*/ 6829359 h 13669107"/>
              <a:gd name="connsiteX4" fmla="*/ 55269 w 1542197"/>
              <a:gd name="connsiteY4" fmla="*/ 5873002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65953 w 1542197"/>
              <a:gd name="connsiteY2" fmla="*/ 7770129 h 13669107"/>
              <a:gd name="connsiteX3" fmla="*/ 629127 w 1542197"/>
              <a:gd name="connsiteY3" fmla="*/ 6829359 h 13669107"/>
              <a:gd name="connsiteX4" fmla="*/ 55269 w 1542197"/>
              <a:gd name="connsiteY4" fmla="*/ 5873002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65953 w 1542197"/>
              <a:gd name="connsiteY2" fmla="*/ 7770129 h 13669107"/>
              <a:gd name="connsiteX3" fmla="*/ 629127 w 1542197"/>
              <a:gd name="connsiteY3" fmla="*/ 6829359 h 13669107"/>
              <a:gd name="connsiteX4" fmla="*/ 55269 w 1542197"/>
              <a:gd name="connsiteY4" fmla="*/ 5873002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65953 w 1542197"/>
              <a:gd name="connsiteY2" fmla="*/ 7770129 h 13669107"/>
              <a:gd name="connsiteX3" fmla="*/ 629127 w 1542197"/>
              <a:gd name="connsiteY3" fmla="*/ 6829359 h 13669107"/>
              <a:gd name="connsiteX4" fmla="*/ 55269 w 1542197"/>
              <a:gd name="connsiteY4" fmla="*/ 5873002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65953 w 1542197"/>
              <a:gd name="connsiteY2" fmla="*/ 7770129 h 13669107"/>
              <a:gd name="connsiteX3" fmla="*/ 629127 w 1542197"/>
              <a:gd name="connsiteY3" fmla="*/ 6829359 h 13669107"/>
              <a:gd name="connsiteX4" fmla="*/ 13706 w 1542197"/>
              <a:gd name="connsiteY4" fmla="*/ 5878198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3607 w 1542197"/>
              <a:gd name="connsiteY2" fmla="*/ 7764933 h 13669107"/>
              <a:gd name="connsiteX3" fmla="*/ 629127 w 1542197"/>
              <a:gd name="connsiteY3" fmla="*/ 6829359 h 13669107"/>
              <a:gd name="connsiteX4" fmla="*/ 13706 w 1542197"/>
              <a:gd name="connsiteY4" fmla="*/ 5878198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3607 w 1542197"/>
              <a:gd name="connsiteY2" fmla="*/ 7764933 h 13669107"/>
              <a:gd name="connsiteX3" fmla="*/ 629127 w 1542197"/>
              <a:gd name="connsiteY3" fmla="*/ 6829359 h 13669107"/>
              <a:gd name="connsiteX4" fmla="*/ 13706 w 1542197"/>
              <a:gd name="connsiteY4" fmla="*/ 5878198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3607 w 1542197"/>
              <a:gd name="connsiteY2" fmla="*/ 7764933 h 13669107"/>
              <a:gd name="connsiteX3" fmla="*/ 629127 w 1542197"/>
              <a:gd name="connsiteY3" fmla="*/ 6829359 h 13669107"/>
              <a:gd name="connsiteX4" fmla="*/ 13706 w 1542197"/>
              <a:gd name="connsiteY4" fmla="*/ 5878198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3607 w 1542197"/>
              <a:gd name="connsiteY2" fmla="*/ 7764933 h 13669107"/>
              <a:gd name="connsiteX3" fmla="*/ 629127 w 1542197"/>
              <a:gd name="connsiteY3" fmla="*/ 6829359 h 13669107"/>
              <a:gd name="connsiteX4" fmla="*/ 13706 w 1542197"/>
              <a:gd name="connsiteY4" fmla="*/ 5878198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42197" h="13669107">
                <a:moveTo>
                  <a:pt x="0" y="13669107"/>
                </a:moveTo>
                <a:lnTo>
                  <a:pt x="0" y="7903176"/>
                </a:lnTo>
                <a:cubicBezTo>
                  <a:pt x="1202" y="7857095"/>
                  <a:pt x="2405" y="7811014"/>
                  <a:pt x="3607" y="7764933"/>
                </a:cubicBezTo>
                <a:cubicBezTo>
                  <a:pt x="4570" y="7424461"/>
                  <a:pt x="622249" y="7499121"/>
                  <a:pt x="629127" y="6829359"/>
                </a:cubicBezTo>
                <a:cubicBezTo>
                  <a:pt x="636005" y="6159597"/>
                  <a:pt x="2999" y="6343361"/>
                  <a:pt x="13706" y="5878198"/>
                </a:cubicBezTo>
                <a:lnTo>
                  <a:pt x="0" y="5765966"/>
                </a:lnTo>
                <a:lnTo>
                  <a:pt x="0" y="0"/>
                </a:lnTo>
                <a:lnTo>
                  <a:pt x="1542197" y="0"/>
                </a:lnTo>
                <a:lnTo>
                  <a:pt x="1542197" y="13669107"/>
                </a:lnTo>
                <a:lnTo>
                  <a:pt x="0" y="13669107"/>
                </a:lnTo>
                <a:close/>
              </a:path>
            </a:pathLst>
          </a:custGeom>
          <a:solidFill>
            <a:srgbClr val="DED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noFill/>
            </a:endParaRPr>
          </a:p>
        </p:txBody>
      </p:sp>
      <p:sp>
        <p:nvSpPr>
          <p:cNvPr id="26" name="Elipse 25"/>
          <p:cNvSpPr/>
          <p:nvPr/>
        </p:nvSpPr>
        <p:spPr>
          <a:xfrm>
            <a:off x="258886" y="4206970"/>
            <a:ext cx="980006" cy="992534"/>
          </a:xfrm>
          <a:prstGeom prst="ellipse">
            <a:avLst/>
          </a:prstGeom>
          <a:noFill/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49" name="Agrupar 48"/>
          <p:cNvGrpSpPr/>
          <p:nvPr/>
        </p:nvGrpSpPr>
        <p:grpSpPr>
          <a:xfrm>
            <a:off x="131539" y="1731450"/>
            <a:ext cx="756000" cy="756000"/>
            <a:chOff x="505539" y="1654211"/>
            <a:chExt cx="1047253" cy="1069712"/>
          </a:xfrm>
        </p:grpSpPr>
        <p:pic>
          <p:nvPicPr>
            <p:cNvPr id="51" name="Imagem 50"/>
            <p:cNvPicPr>
              <a:picLocks noChangeAspect="1"/>
            </p:cNvPicPr>
            <p:nvPr/>
          </p:nvPicPr>
          <p:blipFill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6803" b="92828" l="16318" r="83891">
                          <a14:foregroundMark x1="51674" y1="52869" x2="51674" y2="52869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5539" y="1654211"/>
              <a:ext cx="1033605" cy="1055228"/>
            </a:xfrm>
            <a:prstGeom prst="rect">
              <a:avLst/>
            </a:prstGeom>
            <a:noFill/>
          </p:spPr>
        </p:pic>
        <p:sp>
          <p:nvSpPr>
            <p:cNvPr id="52" name="Elipse 51"/>
            <p:cNvSpPr/>
            <p:nvPr/>
          </p:nvSpPr>
          <p:spPr>
            <a:xfrm>
              <a:off x="572786" y="1731389"/>
              <a:ext cx="980006" cy="992534"/>
            </a:xfrm>
            <a:prstGeom prst="ellipse">
              <a:avLst/>
            </a:prstGeom>
            <a:noFill/>
            <a:ln w="57150">
              <a:solidFill>
                <a:srgbClr val="A9A9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grpSp>
        <p:nvGrpSpPr>
          <p:cNvPr id="66" name="Agrupar 65"/>
          <p:cNvGrpSpPr/>
          <p:nvPr/>
        </p:nvGrpSpPr>
        <p:grpSpPr>
          <a:xfrm>
            <a:off x="131539" y="4243188"/>
            <a:ext cx="756000" cy="756000"/>
            <a:chOff x="266816" y="4206970"/>
            <a:chExt cx="980006" cy="992534"/>
          </a:xfrm>
        </p:grpSpPr>
        <p:pic>
          <p:nvPicPr>
            <p:cNvPr id="67" name="Imagem 66"/>
            <p:cNvPicPr>
              <a:picLocks noChangeAspect="1"/>
            </p:cNvPicPr>
            <p:nvPr/>
          </p:nvPicPr>
          <p:blipFill rotWithShape="1"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35780" b="65596" l="74459" r="100000">
                          <a14:foregroundMark x1="87013" y1="44495" x2="87013" y2="4449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916" t="32477" r="-6031" b="30716"/>
            <a:stretch/>
          </p:blipFill>
          <p:spPr>
            <a:xfrm>
              <a:off x="331177" y="4264035"/>
              <a:ext cx="862719" cy="878404"/>
            </a:xfrm>
            <a:prstGeom prst="rect">
              <a:avLst/>
            </a:prstGeom>
            <a:ln>
              <a:noFill/>
            </a:ln>
          </p:spPr>
        </p:pic>
        <p:sp>
          <p:nvSpPr>
            <p:cNvPr id="68" name="Elipse 67"/>
            <p:cNvSpPr/>
            <p:nvPr/>
          </p:nvSpPr>
          <p:spPr>
            <a:xfrm>
              <a:off x="266816" y="4206970"/>
              <a:ext cx="980006" cy="992534"/>
            </a:xfrm>
            <a:prstGeom prst="ellipse">
              <a:avLst/>
            </a:prstGeom>
            <a:noFill/>
            <a:ln w="57150">
              <a:solidFill>
                <a:srgbClr val="A9A9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grpSp>
        <p:nvGrpSpPr>
          <p:cNvPr id="69" name="Agrupar 68"/>
          <p:cNvGrpSpPr/>
          <p:nvPr/>
        </p:nvGrpSpPr>
        <p:grpSpPr>
          <a:xfrm>
            <a:off x="131539" y="2987319"/>
            <a:ext cx="756000" cy="756000"/>
            <a:chOff x="258886" y="2914883"/>
            <a:chExt cx="980006" cy="992534"/>
          </a:xfrm>
        </p:grpSpPr>
        <p:sp>
          <p:nvSpPr>
            <p:cNvPr id="70" name="Elipse 69"/>
            <p:cNvSpPr/>
            <p:nvPr/>
          </p:nvSpPr>
          <p:spPr>
            <a:xfrm>
              <a:off x="258886" y="2914883"/>
              <a:ext cx="980006" cy="992534"/>
            </a:xfrm>
            <a:prstGeom prst="ellipse">
              <a:avLst/>
            </a:prstGeom>
            <a:noFill/>
            <a:ln w="57150">
              <a:solidFill>
                <a:srgbClr val="A9A9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71" name="Imagem 70"/>
            <p:cNvPicPr>
              <a:picLocks noChangeAspect="1"/>
            </p:cNvPicPr>
            <p:nvPr/>
          </p:nvPicPr>
          <p:blipFill>
            <a:blip r:embed="rId6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0" b="92784" l="0" r="100000">
                          <a14:foregroundMark x1="13158" y1="41237" x2="13158" y2="41237"/>
                          <a14:foregroundMark x1="13158" y1="57732" x2="13158" y2="57732"/>
                          <a14:foregroundMark x1="13158" y1="74227" x2="13158" y2="74227"/>
                          <a14:foregroundMark x1="22368" y1="70103" x2="22368" y2="70103"/>
                          <a14:backgroundMark x1="48684" y1="19588" x2="48684" y2="19588"/>
                          <a14:backgroundMark x1="71053" y1="45361" x2="71053" y2="45361"/>
                          <a14:backgroundMark x1="63158" y1="63918" x2="63158" y2="63918"/>
                          <a14:backgroundMark x1="53947" y1="82474" x2="53947" y2="82474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09148" y="2941945"/>
              <a:ext cx="723900" cy="923925"/>
            </a:xfrm>
            <a:prstGeom prst="rect">
              <a:avLst/>
            </a:prstGeom>
          </p:spPr>
        </p:pic>
      </p:grpSp>
      <p:pic>
        <p:nvPicPr>
          <p:cNvPr id="20" name="Imagem 19"/>
          <p:cNvPicPr>
            <a:picLocks noChangeAspect="1"/>
          </p:cNvPicPr>
          <p:nvPr/>
        </p:nvPicPr>
        <p:blipFill rotWithShape="1">
          <a:blip r:embed="rId8" cstate="print">
            <a:biLevel thresh="75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2304" b="36951" l="25566" r="38549">
                        <a14:foregroundMark x1="29095" y1="30959" x2="29095" y2="30959"/>
                        <a14:foregroundMark x1="31225" y1="29694" x2="31225" y2="2969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274" t="22616" r="60859" b="62735"/>
          <a:stretch/>
        </p:blipFill>
        <p:spPr>
          <a:xfrm>
            <a:off x="-987725" y="364436"/>
            <a:ext cx="880089" cy="86714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" name="Agrupar 21"/>
          <p:cNvGrpSpPr/>
          <p:nvPr/>
        </p:nvGrpSpPr>
        <p:grpSpPr>
          <a:xfrm>
            <a:off x="-925101" y="1731450"/>
            <a:ext cx="756000" cy="756000"/>
            <a:chOff x="505539" y="1654211"/>
            <a:chExt cx="1047253" cy="1069712"/>
          </a:xfrm>
        </p:grpSpPr>
        <p:pic>
          <p:nvPicPr>
            <p:cNvPr id="23" name="Imagem 22"/>
            <p:cNvPicPr>
              <a:picLocks noChangeAspect="1"/>
            </p:cNvPicPr>
            <p:nvPr/>
          </p:nvPicPr>
          <p:blipFill>
            <a:blip r:embed="rId2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6803" b="92828" l="16318" r="83891">
                          <a14:foregroundMark x1="51674" y1="52869" x2="51674" y2="52869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5539" y="1654211"/>
              <a:ext cx="1033605" cy="105522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" name="Elipse 23"/>
            <p:cNvSpPr/>
            <p:nvPr/>
          </p:nvSpPr>
          <p:spPr>
            <a:xfrm>
              <a:off x="572786" y="1731389"/>
              <a:ext cx="980006" cy="992534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grpSp>
        <p:nvGrpSpPr>
          <p:cNvPr id="30" name="Agrupar 29"/>
          <p:cNvGrpSpPr/>
          <p:nvPr/>
        </p:nvGrpSpPr>
        <p:grpSpPr>
          <a:xfrm>
            <a:off x="-925101" y="2987322"/>
            <a:ext cx="756000" cy="756001"/>
            <a:chOff x="559138" y="3151644"/>
            <a:chExt cx="980006" cy="992534"/>
          </a:xfrm>
        </p:grpSpPr>
        <p:pic>
          <p:nvPicPr>
            <p:cNvPr id="31" name="Imagem 30"/>
            <p:cNvPicPr>
              <a:picLocks noChangeAspect="1"/>
            </p:cNvPicPr>
            <p:nvPr/>
          </p:nvPicPr>
          <p:blipFill rotWithShape="1">
            <a:blip r:embed="rId10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2979" b="23404" l="4889" r="23778">
                          <a14:foregroundMark x1="7111" y1="10426" x2="7111" y2="10426"/>
                          <a14:foregroundMark x1="7333" y1="15106" x2="7333" y2="15106"/>
                          <a14:foregroundMark x1="7111" y1="19149" x2="7111" y2="19149"/>
                          <a14:backgroundMark x1="12889" y1="7872" x2="12889" y2="7872"/>
                          <a14:backgroundMark x1="12889" y1="12128" x2="12889" y2="12128"/>
                          <a14:backgroundMark x1="13111" y1="16383" x2="13111" y2="16383"/>
                          <a14:backgroundMark x1="12889" y1="20213" x2="12889" y2="20213"/>
                          <a14:backgroundMark x1="6667" y1="11064" x2="6667" y2="11064"/>
                          <a14:backgroundMark x1="6667" y1="19574" x2="6667" y2="19574"/>
                          <a14:backgroundMark x1="6667" y1="10426" x2="6667" y2="10426"/>
                          <a14:backgroundMark x1="6667" y1="18936" x2="6667" y2="1893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57" t="2936" r="76044" b="76084"/>
            <a:stretch/>
          </p:blipFill>
          <p:spPr>
            <a:xfrm>
              <a:off x="662590" y="3234518"/>
              <a:ext cx="773102" cy="847051"/>
            </a:xfrm>
            <a:prstGeom prst="rect">
              <a:avLst/>
            </a:prstGeom>
          </p:spPr>
        </p:pic>
        <p:sp>
          <p:nvSpPr>
            <p:cNvPr id="32" name="Elipse 31"/>
            <p:cNvSpPr/>
            <p:nvPr/>
          </p:nvSpPr>
          <p:spPr>
            <a:xfrm>
              <a:off x="559138" y="3151644"/>
              <a:ext cx="980006" cy="992534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grpSp>
        <p:nvGrpSpPr>
          <p:cNvPr id="33" name="Agrupar 32"/>
          <p:cNvGrpSpPr/>
          <p:nvPr/>
        </p:nvGrpSpPr>
        <p:grpSpPr>
          <a:xfrm>
            <a:off x="-936208" y="4243188"/>
            <a:ext cx="756000" cy="756000"/>
            <a:chOff x="-1179507" y="4206970"/>
            <a:chExt cx="980006" cy="992534"/>
          </a:xfrm>
        </p:grpSpPr>
        <p:sp>
          <p:nvSpPr>
            <p:cNvPr id="34" name="Elipse 33"/>
            <p:cNvSpPr/>
            <p:nvPr/>
          </p:nvSpPr>
          <p:spPr>
            <a:xfrm>
              <a:off x="-1179507" y="4206970"/>
              <a:ext cx="980006" cy="992534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pt-BR" dirty="0"/>
            </a:p>
          </p:txBody>
        </p:sp>
        <p:pic>
          <p:nvPicPr>
            <p:cNvPr id="35" name="Imagem 34"/>
            <p:cNvPicPr>
              <a:picLocks noChangeAspect="1"/>
            </p:cNvPicPr>
            <p:nvPr/>
          </p:nvPicPr>
          <p:blipFill rotWithShape="1">
            <a:blip r:embed="rId12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35780" b="65596" l="74459" r="100000">
                          <a14:foregroundMark x1="87013" y1="44495" x2="87013" y2="44495"/>
                          <a14:foregroundMark x1="84416" y1="45872" x2="84416" y2="45872"/>
                          <a14:backgroundMark x1="87879" y1="44495" x2="87879" y2="44495"/>
                          <a14:backgroundMark x1="87446" y1="43578" x2="87446" y2="43578"/>
                          <a14:backgroundMark x1="87446" y1="44495" x2="87446" y2="44495"/>
                          <a14:backgroundMark x1="87446" y1="44037" x2="87446" y2="44037"/>
                          <a14:backgroundMark x1="87013" y1="44037" x2="87013" y2="44037"/>
                          <a14:backgroundMark x1="84848" y1="46789" x2="84848" y2="4678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916" t="32477" r="-6031" b="30716"/>
            <a:stretch/>
          </p:blipFill>
          <p:spPr>
            <a:xfrm>
              <a:off x="-1107216" y="4264035"/>
              <a:ext cx="862719" cy="878404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36" name="Agrupar 35"/>
          <p:cNvGrpSpPr/>
          <p:nvPr/>
        </p:nvGrpSpPr>
        <p:grpSpPr>
          <a:xfrm>
            <a:off x="-941038" y="5499057"/>
            <a:ext cx="756000" cy="756000"/>
            <a:chOff x="559138" y="5758366"/>
            <a:chExt cx="980006" cy="992534"/>
          </a:xfrm>
        </p:grpSpPr>
        <p:pic>
          <p:nvPicPr>
            <p:cNvPr id="37" name="Imagem 36"/>
            <p:cNvPicPr>
              <a:picLocks noChangeAspect="1"/>
            </p:cNvPicPr>
            <p:nvPr/>
          </p:nvPicPr>
          <p:blipFill>
            <a:blip r:embed="rId13" cstate="print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0" b="100000" l="0" r="100000">
                          <a14:foregroundMark x1="12889" y1="27111" x2="12889" y2="27111"/>
                          <a14:foregroundMark x1="24000" y1="16444" x2="24000" y2="16444"/>
                          <a14:foregroundMark x1="36889" y1="10222" x2="36889" y2="10222"/>
                          <a14:foregroundMark x1="65778" y1="5333" x2="65778" y2="5333"/>
                          <a14:foregroundMark x1="77333" y1="16444" x2="77333" y2="16444"/>
                          <a14:foregroundMark x1="88444" y1="28000" x2="88444" y2="28000"/>
                          <a14:foregroundMark x1="56000" y1="92000" x2="56000" y2="92000"/>
                          <a14:foregroundMark x1="54667" y1="98222" x2="54667" y2="98222"/>
                          <a14:foregroundMark x1="49333" y1="6222" x2="49333" y2="6222"/>
                          <a14:foregroundMark x1="47556" y1="44889" x2="47556" y2="44889"/>
                          <a14:backgroundMark x1="32000" y1="42667" x2="33333" y2="57333"/>
                          <a14:backgroundMark x1="30667" y1="40889" x2="52444" y2="28444"/>
                          <a14:backgroundMark x1="53333" y1="26667" x2="68889" y2="36444"/>
                          <a14:backgroundMark x1="69333" y1="36444" x2="71556" y2="61778"/>
                          <a14:backgroundMark x1="35111" y1="56000" x2="45333" y2="77778"/>
                          <a14:backgroundMark x1="50667" y1="48444" x2="50667" y2="48444"/>
                          <a14:backgroundMark x1="44889" y1="42667" x2="44889" y2="42667"/>
                          <a14:backgroundMark x1="50222" y1="40000" x2="50222" y2="40000"/>
                          <a14:backgroundMark x1="58667" y1="32444" x2="58667" y2="32444"/>
                          <a14:backgroundMark x1="60889" y1="25778" x2="60889" y2="25778"/>
                          <a14:backgroundMark x1="73778" y1="54222" x2="73778" y2="54222"/>
                          <a14:backgroundMark x1="58222" y1="47111" x2="58222" y2="47111"/>
                          <a14:backgroundMark x1="44000" y1="47111" x2="44889" y2="51556"/>
                          <a14:backgroundMark x1="50222" y1="54222" x2="54667" y2="52444"/>
                          <a14:backgroundMark x1="31111" y1="34667" x2="39556" y2="24889"/>
                          <a14:backgroundMark x1="67111" y1="54667" x2="57333" y2="773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688" y="5830192"/>
              <a:ext cx="862906" cy="862906"/>
            </a:xfrm>
            <a:prstGeom prst="rect">
              <a:avLst/>
            </a:prstGeom>
            <a:ln>
              <a:noFill/>
            </a:ln>
          </p:spPr>
        </p:pic>
        <p:sp>
          <p:nvSpPr>
            <p:cNvPr id="38" name="Elipse 37"/>
            <p:cNvSpPr/>
            <p:nvPr/>
          </p:nvSpPr>
          <p:spPr>
            <a:xfrm>
              <a:off x="559138" y="5758366"/>
              <a:ext cx="980006" cy="992534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pic>
        <p:nvPicPr>
          <p:cNvPr id="40" name="Imagem 39"/>
          <p:cNvPicPr>
            <a:picLocks noChangeAspect="1"/>
          </p:cNvPicPr>
          <p:nvPr/>
        </p:nvPicPr>
        <p:blipFill rotWithShape="1">
          <a:blip r:embed="rId8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2304" b="36951" l="25566" r="38549">
                        <a14:foregroundMark x1="29095" y1="30959" x2="29095" y2="30959"/>
                        <a14:foregroundMark x1="31225" y1="29694" x2="31225" y2="2969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274" t="22616" r="60859" b="62735"/>
          <a:stretch/>
        </p:blipFill>
        <p:spPr>
          <a:xfrm>
            <a:off x="92811" y="364436"/>
            <a:ext cx="882000" cy="86902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1" name="Agrupar 40"/>
          <p:cNvGrpSpPr/>
          <p:nvPr/>
        </p:nvGrpSpPr>
        <p:grpSpPr>
          <a:xfrm>
            <a:off x="541660" y="5499057"/>
            <a:ext cx="756000" cy="756000"/>
            <a:chOff x="559138" y="5758366"/>
            <a:chExt cx="980006" cy="992534"/>
          </a:xfrm>
        </p:grpSpPr>
        <p:pic>
          <p:nvPicPr>
            <p:cNvPr id="42" name="Imagem 41"/>
            <p:cNvPicPr>
              <a:picLocks noChangeAspect="1"/>
            </p:cNvPicPr>
            <p:nvPr/>
          </p:nvPicPr>
          <p:blipFill>
            <a:blip r:embed="rId13" cstate="print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0" b="100000" l="0" r="100000">
                          <a14:foregroundMark x1="12889" y1="27111" x2="12889" y2="27111"/>
                          <a14:foregroundMark x1="24000" y1="16444" x2="24000" y2="16444"/>
                          <a14:foregroundMark x1="36889" y1="10222" x2="36889" y2="10222"/>
                          <a14:foregroundMark x1="65778" y1="5333" x2="65778" y2="5333"/>
                          <a14:foregroundMark x1="77333" y1="16444" x2="77333" y2="16444"/>
                          <a14:foregroundMark x1="88444" y1="28000" x2="88444" y2="28000"/>
                          <a14:foregroundMark x1="56000" y1="92000" x2="56000" y2="92000"/>
                          <a14:foregroundMark x1="54667" y1="98222" x2="54667" y2="98222"/>
                          <a14:foregroundMark x1="49333" y1="6222" x2="49333" y2="6222"/>
                          <a14:foregroundMark x1="47556" y1="44889" x2="47556" y2="44889"/>
                          <a14:backgroundMark x1="32000" y1="42667" x2="33333" y2="57333"/>
                          <a14:backgroundMark x1="30667" y1="40889" x2="52444" y2="28444"/>
                          <a14:backgroundMark x1="53333" y1="26667" x2="68889" y2="36444"/>
                          <a14:backgroundMark x1="69333" y1="36444" x2="71556" y2="61778"/>
                          <a14:backgroundMark x1="35111" y1="56000" x2="45333" y2="77778"/>
                          <a14:backgroundMark x1="50667" y1="48444" x2="50667" y2="48444"/>
                          <a14:backgroundMark x1="44889" y1="42667" x2="44889" y2="42667"/>
                          <a14:backgroundMark x1="50222" y1="40000" x2="50222" y2="40000"/>
                          <a14:backgroundMark x1="58667" y1="32444" x2="58667" y2="32444"/>
                          <a14:backgroundMark x1="60889" y1="25778" x2="60889" y2="25778"/>
                          <a14:backgroundMark x1="73778" y1="54222" x2="73778" y2="54222"/>
                          <a14:backgroundMark x1="58222" y1="47111" x2="58222" y2="47111"/>
                          <a14:backgroundMark x1="44000" y1="47111" x2="44889" y2="51556"/>
                          <a14:backgroundMark x1="50222" y1="54222" x2="54667" y2="52444"/>
                          <a14:backgroundMark x1="31111" y1="34667" x2="39556" y2="24889"/>
                          <a14:backgroundMark x1="67111" y1="54667" x2="57333" y2="773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688" y="5830192"/>
              <a:ext cx="862906" cy="862906"/>
            </a:xfrm>
            <a:prstGeom prst="rect">
              <a:avLst/>
            </a:prstGeom>
            <a:ln>
              <a:noFill/>
            </a:ln>
          </p:spPr>
        </p:pic>
        <p:sp>
          <p:nvSpPr>
            <p:cNvPr id="43" name="Elipse 42"/>
            <p:cNvSpPr/>
            <p:nvPr/>
          </p:nvSpPr>
          <p:spPr>
            <a:xfrm>
              <a:off x="559138" y="5758366"/>
              <a:ext cx="980006" cy="992534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sp>
        <p:nvSpPr>
          <p:cNvPr id="45" name="CaixaDeTexto 44"/>
          <p:cNvSpPr txBox="1"/>
          <p:nvPr/>
        </p:nvSpPr>
        <p:spPr>
          <a:xfrm rot="18377182">
            <a:off x="684419" y="5840437"/>
            <a:ext cx="1557794" cy="36933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pt-BR" b="1" dirty="0">
                <a:solidFill>
                  <a:srgbClr val="181818"/>
                </a:solidFill>
                <a:latin typeface="Trebuchet MS" panose="020B0603020202020204" pitchFamily="34" charset="0"/>
              </a:rPr>
              <a:t>CONCLUSÃO</a:t>
            </a:r>
          </a:p>
        </p:txBody>
      </p:sp>
      <p:sp>
        <p:nvSpPr>
          <p:cNvPr id="44" name="CaixaDeTexto 43"/>
          <p:cNvSpPr txBox="1"/>
          <p:nvPr/>
        </p:nvSpPr>
        <p:spPr>
          <a:xfrm>
            <a:off x="1635010" y="210072"/>
            <a:ext cx="2302809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DEDEDE"/>
                </a:solidFill>
              </a:rPr>
              <a:t>Teste Final</a:t>
            </a:r>
          </a:p>
        </p:txBody>
      </p:sp>
      <p:grpSp>
        <p:nvGrpSpPr>
          <p:cNvPr id="4" name="Agrupar 3"/>
          <p:cNvGrpSpPr/>
          <p:nvPr/>
        </p:nvGrpSpPr>
        <p:grpSpPr>
          <a:xfrm>
            <a:off x="1677986" y="2321177"/>
            <a:ext cx="5102227" cy="2215646"/>
            <a:chOff x="1982834" y="1400175"/>
            <a:chExt cx="9344025" cy="4057650"/>
          </a:xfrm>
        </p:grpSpPr>
        <p:pic>
          <p:nvPicPr>
            <p:cNvPr id="2" name="Imagem 1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1982834" y="1400175"/>
              <a:ext cx="9344025" cy="4057650"/>
            </a:xfrm>
            <a:prstGeom prst="rect">
              <a:avLst/>
            </a:prstGeom>
          </p:spPr>
        </p:pic>
        <p:sp>
          <p:nvSpPr>
            <p:cNvPr id="3" name="Retângulo 2"/>
            <p:cNvSpPr/>
            <p:nvPr/>
          </p:nvSpPr>
          <p:spPr>
            <a:xfrm>
              <a:off x="8126361" y="1400175"/>
              <a:ext cx="3200498" cy="4057650"/>
            </a:xfrm>
            <a:prstGeom prst="rect">
              <a:avLst/>
            </a:prstGeom>
            <a:noFill/>
            <a:ln w="38100">
              <a:solidFill>
                <a:srgbClr val="2020D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0" name="Retângulo 49"/>
            <p:cNvSpPr/>
            <p:nvPr/>
          </p:nvSpPr>
          <p:spPr>
            <a:xfrm>
              <a:off x="2226089" y="1400175"/>
              <a:ext cx="524485" cy="4057650"/>
            </a:xfrm>
            <a:prstGeom prst="rect">
              <a:avLst/>
            </a:prstGeom>
            <a:noFill/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5" name="Agrupar 4"/>
          <p:cNvGrpSpPr/>
          <p:nvPr/>
        </p:nvGrpSpPr>
        <p:grpSpPr>
          <a:xfrm>
            <a:off x="7219307" y="2410846"/>
            <a:ext cx="3929110" cy="1975695"/>
            <a:chOff x="7219307" y="2410846"/>
            <a:chExt cx="3929110" cy="1975695"/>
          </a:xfrm>
        </p:grpSpPr>
        <p:pic>
          <p:nvPicPr>
            <p:cNvPr id="47" name="Imagem 46"/>
            <p:cNvPicPr>
              <a:picLocks noChangeAspect="1"/>
            </p:cNvPicPr>
            <p:nvPr/>
          </p:nvPicPr>
          <p:blipFill rotWithShape="1">
            <a:blip r:embed="rId8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22304" b="36951" l="25566" r="38549">
                          <a14:foregroundMark x1="29095" y1="30959" x2="29095" y2="30959"/>
                          <a14:foregroundMark x1="31225" y1="29694" x2="31225" y2="2969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274" t="22616" r="60859" b="62735"/>
            <a:stretch/>
          </p:blipFill>
          <p:spPr>
            <a:xfrm>
              <a:off x="7219307" y="2432962"/>
              <a:ext cx="1982740" cy="195357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3" name="CaixaDeTexto 52"/>
            <p:cNvSpPr txBox="1"/>
            <p:nvPr/>
          </p:nvSpPr>
          <p:spPr>
            <a:xfrm>
              <a:off x="9702120" y="3450863"/>
              <a:ext cx="1238864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4400" b="1" dirty="0">
                  <a:solidFill>
                    <a:schemeClr val="bg1">
                      <a:lumMod val="95000"/>
                    </a:schemeClr>
                  </a:solidFill>
                </a:rPr>
                <a:t>70%</a:t>
              </a:r>
            </a:p>
          </p:txBody>
        </p:sp>
        <p:sp>
          <p:nvSpPr>
            <p:cNvPr id="54" name="Retângulo 53"/>
            <p:cNvSpPr/>
            <p:nvPr/>
          </p:nvSpPr>
          <p:spPr>
            <a:xfrm>
              <a:off x="9206860" y="2410846"/>
              <a:ext cx="1941557" cy="107721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pt-BR" sz="3200" b="1" dirty="0" smtClean="0">
                  <a:solidFill>
                    <a:schemeClr val="bg1">
                      <a:lumMod val="95000"/>
                    </a:schemeClr>
                  </a:solidFill>
                </a:rPr>
                <a:t>Chance de</a:t>
              </a:r>
            </a:p>
            <a:p>
              <a:pPr algn="ctr"/>
              <a:r>
                <a:rPr lang="pt-BR" sz="3200" b="1" dirty="0" smtClean="0">
                  <a:solidFill>
                    <a:schemeClr val="bg1">
                      <a:lumMod val="95000"/>
                    </a:schemeClr>
                  </a:solidFill>
                </a:rPr>
                <a:t>Sucesso</a:t>
              </a:r>
              <a:endParaRPr lang="pt-BR" sz="3200" b="1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6" name="Agrupar 5"/>
          <p:cNvGrpSpPr/>
          <p:nvPr/>
        </p:nvGrpSpPr>
        <p:grpSpPr>
          <a:xfrm>
            <a:off x="5207451" y="2453382"/>
            <a:ext cx="183304" cy="2049805"/>
            <a:chOff x="5207451" y="2453382"/>
            <a:chExt cx="183304" cy="2049805"/>
          </a:xfrm>
        </p:grpSpPr>
        <p:pic>
          <p:nvPicPr>
            <p:cNvPr id="46" name="Imagem 45"/>
            <p:cNvPicPr>
              <a:picLocks noChangeAspect="1"/>
            </p:cNvPicPr>
            <p:nvPr/>
          </p:nvPicPr>
          <p:blipFill rotWithShape="1">
            <a:blip r:embed="rId16" cstate="print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ackgroundRemoval t="27222" b="80556" l="6389" r="54167">
                          <a14:foregroundMark x1="31111" y1="35833" x2="31111" y2="358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719" t="29603" r="51148" b="25219"/>
            <a:stretch/>
          </p:blipFill>
          <p:spPr>
            <a:xfrm>
              <a:off x="5211232" y="2453382"/>
              <a:ext cx="175743" cy="213821"/>
            </a:xfrm>
            <a:prstGeom prst="rect">
              <a:avLst/>
            </a:prstGeom>
          </p:spPr>
        </p:pic>
        <p:pic>
          <p:nvPicPr>
            <p:cNvPr id="55" name="Imagem 54"/>
            <p:cNvPicPr>
              <a:picLocks noChangeAspect="1"/>
            </p:cNvPicPr>
            <p:nvPr/>
          </p:nvPicPr>
          <p:blipFill rotWithShape="1">
            <a:blip r:embed="rId18" cstate="print">
              <a:extLst>
                <a:ext uri="{BEBA8EAE-BF5A-486C-A8C5-ECC9F3942E4B}">
                  <a14:imgProps xmlns:a14="http://schemas.microsoft.com/office/drawing/2010/main">
                    <a14:imgLayer r:embed="rId19">
                      <a14:imgEffect>
                        <a14:backgroundRemoval t="30833" b="71667" l="50556" r="96111">
                          <a14:foregroundMark x1="77500" y1="38611" x2="77500" y2="3861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166" t="29603" r="8845" b="25219"/>
            <a:stretch/>
          </p:blipFill>
          <p:spPr>
            <a:xfrm>
              <a:off x="5207451" y="3490340"/>
              <a:ext cx="183304" cy="212400"/>
            </a:xfrm>
            <a:prstGeom prst="rect">
              <a:avLst/>
            </a:prstGeom>
          </p:spPr>
        </p:pic>
        <p:pic>
          <p:nvPicPr>
            <p:cNvPr id="57" name="Imagem 56"/>
            <p:cNvPicPr>
              <a:picLocks noChangeAspect="1"/>
            </p:cNvPicPr>
            <p:nvPr/>
          </p:nvPicPr>
          <p:blipFill rotWithShape="1">
            <a:blip r:embed="rId16" cstate="print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ackgroundRemoval t="27222" b="80556" l="6389" r="54167">
                          <a14:foregroundMark x1="31111" y1="35833" x2="31111" y2="358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719" t="29603" r="51148" b="25219"/>
            <a:stretch/>
          </p:blipFill>
          <p:spPr>
            <a:xfrm>
              <a:off x="5211232" y="2649442"/>
              <a:ext cx="175743" cy="213821"/>
            </a:xfrm>
            <a:prstGeom prst="rect">
              <a:avLst/>
            </a:prstGeom>
          </p:spPr>
        </p:pic>
        <p:pic>
          <p:nvPicPr>
            <p:cNvPr id="58" name="Imagem 57"/>
            <p:cNvPicPr>
              <a:picLocks noChangeAspect="1"/>
            </p:cNvPicPr>
            <p:nvPr/>
          </p:nvPicPr>
          <p:blipFill rotWithShape="1">
            <a:blip r:embed="rId16" cstate="print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ackgroundRemoval t="27222" b="80556" l="6389" r="54167">
                          <a14:foregroundMark x1="31111" y1="35833" x2="31111" y2="358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719" t="29603" r="51148" b="25219"/>
            <a:stretch/>
          </p:blipFill>
          <p:spPr>
            <a:xfrm>
              <a:off x="5211232" y="2853122"/>
              <a:ext cx="175743" cy="213821"/>
            </a:xfrm>
            <a:prstGeom prst="rect">
              <a:avLst/>
            </a:prstGeom>
          </p:spPr>
        </p:pic>
        <p:pic>
          <p:nvPicPr>
            <p:cNvPr id="59" name="Imagem 58"/>
            <p:cNvPicPr>
              <a:picLocks noChangeAspect="1"/>
            </p:cNvPicPr>
            <p:nvPr/>
          </p:nvPicPr>
          <p:blipFill rotWithShape="1">
            <a:blip r:embed="rId16" cstate="print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ackgroundRemoval t="27222" b="80556" l="6389" r="54167">
                          <a14:foregroundMark x1="31111" y1="35833" x2="31111" y2="358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719" t="29603" r="51148" b="25219"/>
            <a:stretch/>
          </p:blipFill>
          <p:spPr>
            <a:xfrm>
              <a:off x="5211232" y="3068232"/>
              <a:ext cx="175743" cy="213821"/>
            </a:xfrm>
            <a:prstGeom prst="rect">
              <a:avLst/>
            </a:prstGeom>
          </p:spPr>
        </p:pic>
        <p:pic>
          <p:nvPicPr>
            <p:cNvPr id="60" name="Imagem 59"/>
            <p:cNvPicPr>
              <a:picLocks noChangeAspect="1"/>
            </p:cNvPicPr>
            <p:nvPr/>
          </p:nvPicPr>
          <p:blipFill rotWithShape="1">
            <a:blip r:embed="rId16" cstate="print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ackgroundRemoval t="27222" b="80556" l="6389" r="54167">
                          <a14:foregroundMark x1="31111" y1="35833" x2="31111" y2="358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719" t="29603" r="51148" b="25219"/>
            <a:stretch/>
          </p:blipFill>
          <p:spPr>
            <a:xfrm>
              <a:off x="5211232" y="3279532"/>
              <a:ext cx="175743" cy="213821"/>
            </a:xfrm>
            <a:prstGeom prst="rect">
              <a:avLst/>
            </a:prstGeom>
          </p:spPr>
        </p:pic>
        <p:pic>
          <p:nvPicPr>
            <p:cNvPr id="61" name="Imagem 60"/>
            <p:cNvPicPr>
              <a:picLocks noChangeAspect="1"/>
            </p:cNvPicPr>
            <p:nvPr/>
          </p:nvPicPr>
          <p:blipFill rotWithShape="1">
            <a:blip r:embed="rId16" cstate="print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ackgroundRemoval t="27222" b="80556" l="6389" r="54167">
                          <a14:foregroundMark x1="31111" y1="35833" x2="31111" y2="358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719" t="29603" r="51148" b="25219"/>
            <a:stretch/>
          </p:blipFill>
          <p:spPr>
            <a:xfrm>
              <a:off x="5211232" y="3718285"/>
              <a:ext cx="175743" cy="213821"/>
            </a:xfrm>
            <a:prstGeom prst="rect">
              <a:avLst/>
            </a:prstGeom>
          </p:spPr>
        </p:pic>
        <p:pic>
          <p:nvPicPr>
            <p:cNvPr id="62" name="Imagem 61"/>
            <p:cNvPicPr>
              <a:picLocks noChangeAspect="1"/>
            </p:cNvPicPr>
            <p:nvPr/>
          </p:nvPicPr>
          <p:blipFill rotWithShape="1">
            <a:blip r:embed="rId16" cstate="print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ackgroundRemoval t="27222" b="80556" l="6389" r="54167">
                          <a14:foregroundMark x1="31111" y1="35833" x2="31111" y2="358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719" t="29603" r="51148" b="25219"/>
            <a:stretch/>
          </p:blipFill>
          <p:spPr>
            <a:xfrm>
              <a:off x="5211232" y="4106158"/>
              <a:ext cx="175743" cy="213821"/>
            </a:xfrm>
            <a:prstGeom prst="rect">
              <a:avLst/>
            </a:prstGeom>
          </p:spPr>
        </p:pic>
        <p:pic>
          <p:nvPicPr>
            <p:cNvPr id="63" name="Imagem 62"/>
            <p:cNvPicPr>
              <a:picLocks noChangeAspect="1"/>
            </p:cNvPicPr>
            <p:nvPr/>
          </p:nvPicPr>
          <p:blipFill rotWithShape="1">
            <a:blip r:embed="rId18" cstate="print">
              <a:extLst>
                <a:ext uri="{BEBA8EAE-BF5A-486C-A8C5-ECC9F3942E4B}">
                  <a14:imgProps xmlns:a14="http://schemas.microsoft.com/office/drawing/2010/main">
                    <a14:imgLayer r:embed="rId19">
                      <a14:imgEffect>
                        <a14:backgroundRemoval t="30833" b="71667" l="50556" r="96111">
                          <a14:foregroundMark x1="77500" y1="38611" x2="77500" y2="3861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166" t="29603" r="8845" b="25219"/>
            <a:stretch/>
          </p:blipFill>
          <p:spPr>
            <a:xfrm>
              <a:off x="5207451" y="3922949"/>
              <a:ext cx="183304" cy="212400"/>
            </a:xfrm>
            <a:prstGeom prst="rect">
              <a:avLst/>
            </a:prstGeom>
          </p:spPr>
        </p:pic>
        <p:pic>
          <p:nvPicPr>
            <p:cNvPr id="80" name="Imagem 79"/>
            <p:cNvPicPr>
              <a:picLocks noChangeAspect="1"/>
            </p:cNvPicPr>
            <p:nvPr/>
          </p:nvPicPr>
          <p:blipFill rotWithShape="1">
            <a:blip r:embed="rId18" cstate="print">
              <a:extLst>
                <a:ext uri="{BEBA8EAE-BF5A-486C-A8C5-ECC9F3942E4B}">
                  <a14:imgProps xmlns:a14="http://schemas.microsoft.com/office/drawing/2010/main">
                    <a14:imgLayer r:embed="rId19">
                      <a14:imgEffect>
                        <a14:backgroundRemoval t="30833" b="71667" l="50556" r="96111">
                          <a14:foregroundMark x1="77500" y1="38611" x2="77500" y2="3861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166" t="29603" r="8845" b="25219"/>
            <a:stretch/>
          </p:blipFill>
          <p:spPr>
            <a:xfrm>
              <a:off x="5207451" y="4290787"/>
              <a:ext cx="183304" cy="212400"/>
            </a:xfrm>
            <a:prstGeom prst="rect">
              <a:avLst/>
            </a:prstGeom>
          </p:spPr>
        </p:pic>
      </p:grpSp>
      <p:sp>
        <p:nvSpPr>
          <p:cNvPr id="85" name="Retângulo 84"/>
          <p:cNvSpPr/>
          <p:nvPr/>
        </p:nvSpPr>
        <p:spPr>
          <a:xfrm>
            <a:off x="1664505" y="786623"/>
            <a:ext cx="1024062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>
                <a:solidFill>
                  <a:srgbClr val="DEDEDE"/>
                </a:solidFill>
              </a:rPr>
              <a:t>Modelo aplicado em lutas </a:t>
            </a:r>
            <a:r>
              <a:rPr lang="pt-BR" b="1" dirty="0" smtClean="0">
                <a:solidFill>
                  <a:srgbClr val="DEDEDE"/>
                </a:solidFill>
              </a:rPr>
              <a:t>recentes (2020 e 2021), </a:t>
            </a:r>
            <a:r>
              <a:rPr lang="pt-BR" b="1" dirty="0">
                <a:solidFill>
                  <a:srgbClr val="DEDEDE"/>
                </a:solidFill>
              </a:rPr>
              <a:t>que não constam na base utilizada para treino e teste</a:t>
            </a:r>
            <a:endParaRPr lang="pt-BR" dirty="0">
              <a:solidFill>
                <a:srgbClr val="DEDED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12529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102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1">
            <a:extLst>
              <a:ext uri="{FF2B5EF4-FFF2-40B4-BE49-F238E27FC236}">
                <a16:creationId xmlns:a16="http://schemas.microsoft.com/office/drawing/2014/main" id="{C655BAEE-7EB7-4A02-A863-8FE8A96FFF8B}"/>
              </a:ext>
            </a:extLst>
          </p:cNvPr>
          <p:cNvSpPr/>
          <p:nvPr/>
        </p:nvSpPr>
        <p:spPr>
          <a:xfrm>
            <a:off x="-485057" y="0"/>
            <a:ext cx="2419724" cy="6858000"/>
          </a:xfrm>
          <a:prstGeom prst="rect">
            <a:avLst/>
          </a:prstGeom>
          <a:solidFill>
            <a:srgbClr val="C102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9" name="Forma Livre 38"/>
          <p:cNvSpPr/>
          <p:nvPr/>
        </p:nvSpPr>
        <p:spPr>
          <a:xfrm rot="10800000">
            <a:off x="-485055" y="-4697832"/>
            <a:ext cx="1542197" cy="13669107"/>
          </a:xfrm>
          <a:custGeom>
            <a:avLst/>
            <a:gdLst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91931 w 1542197"/>
              <a:gd name="connsiteY2" fmla="*/ 7785715 h 13669107"/>
              <a:gd name="connsiteX3" fmla="*/ 717450 w 1542197"/>
              <a:gd name="connsiteY3" fmla="*/ 6834554 h 13669107"/>
              <a:gd name="connsiteX4" fmla="*/ 91637 w 1542197"/>
              <a:gd name="connsiteY4" fmla="*/ 5883393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91931 w 1542197"/>
              <a:gd name="connsiteY2" fmla="*/ 7785715 h 13669107"/>
              <a:gd name="connsiteX3" fmla="*/ 717450 w 1542197"/>
              <a:gd name="connsiteY3" fmla="*/ 6834554 h 13669107"/>
              <a:gd name="connsiteX4" fmla="*/ 91637 w 1542197"/>
              <a:gd name="connsiteY4" fmla="*/ 5883393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91931 w 1542197"/>
              <a:gd name="connsiteY2" fmla="*/ 7785715 h 13669107"/>
              <a:gd name="connsiteX3" fmla="*/ 717450 w 1542197"/>
              <a:gd name="connsiteY3" fmla="*/ 6834554 h 13669107"/>
              <a:gd name="connsiteX4" fmla="*/ 91637 w 1542197"/>
              <a:gd name="connsiteY4" fmla="*/ 5883393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65953 w 1542197"/>
              <a:gd name="connsiteY2" fmla="*/ 7770129 h 13669107"/>
              <a:gd name="connsiteX3" fmla="*/ 717450 w 1542197"/>
              <a:gd name="connsiteY3" fmla="*/ 6834554 h 13669107"/>
              <a:gd name="connsiteX4" fmla="*/ 91637 w 1542197"/>
              <a:gd name="connsiteY4" fmla="*/ 5883393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65953 w 1542197"/>
              <a:gd name="connsiteY2" fmla="*/ 7770129 h 13669107"/>
              <a:gd name="connsiteX3" fmla="*/ 717450 w 1542197"/>
              <a:gd name="connsiteY3" fmla="*/ 6834554 h 13669107"/>
              <a:gd name="connsiteX4" fmla="*/ 55269 w 1542197"/>
              <a:gd name="connsiteY4" fmla="*/ 5873002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65953 w 1542197"/>
              <a:gd name="connsiteY2" fmla="*/ 7770129 h 13669107"/>
              <a:gd name="connsiteX3" fmla="*/ 629127 w 1542197"/>
              <a:gd name="connsiteY3" fmla="*/ 6829359 h 13669107"/>
              <a:gd name="connsiteX4" fmla="*/ 55269 w 1542197"/>
              <a:gd name="connsiteY4" fmla="*/ 5873002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65953 w 1542197"/>
              <a:gd name="connsiteY2" fmla="*/ 7770129 h 13669107"/>
              <a:gd name="connsiteX3" fmla="*/ 629127 w 1542197"/>
              <a:gd name="connsiteY3" fmla="*/ 6829359 h 13669107"/>
              <a:gd name="connsiteX4" fmla="*/ 55269 w 1542197"/>
              <a:gd name="connsiteY4" fmla="*/ 5873002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65953 w 1542197"/>
              <a:gd name="connsiteY2" fmla="*/ 7770129 h 13669107"/>
              <a:gd name="connsiteX3" fmla="*/ 629127 w 1542197"/>
              <a:gd name="connsiteY3" fmla="*/ 6829359 h 13669107"/>
              <a:gd name="connsiteX4" fmla="*/ 55269 w 1542197"/>
              <a:gd name="connsiteY4" fmla="*/ 5873002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65953 w 1542197"/>
              <a:gd name="connsiteY2" fmla="*/ 7770129 h 13669107"/>
              <a:gd name="connsiteX3" fmla="*/ 629127 w 1542197"/>
              <a:gd name="connsiteY3" fmla="*/ 6829359 h 13669107"/>
              <a:gd name="connsiteX4" fmla="*/ 55269 w 1542197"/>
              <a:gd name="connsiteY4" fmla="*/ 5873002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65953 w 1542197"/>
              <a:gd name="connsiteY2" fmla="*/ 7770129 h 13669107"/>
              <a:gd name="connsiteX3" fmla="*/ 629127 w 1542197"/>
              <a:gd name="connsiteY3" fmla="*/ 6829359 h 13669107"/>
              <a:gd name="connsiteX4" fmla="*/ 13706 w 1542197"/>
              <a:gd name="connsiteY4" fmla="*/ 5878198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3607 w 1542197"/>
              <a:gd name="connsiteY2" fmla="*/ 7764933 h 13669107"/>
              <a:gd name="connsiteX3" fmla="*/ 629127 w 1542197"/>
              <a:gd name="connsiteY3" fmla="*/ 6829359 h 13669107"/>
              <a:gd name="connsiteX4" fmla="*/ 13706 w 1542197"/>
              <a:gd name="connsiteY4" fmla="*/ 5878198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3607 w 1542197"/>
              <a:gd name="connsiteY2" fmla="*/ 7764933 h 13669107"/>
              <a:gd name="connsiteX3" fmla="*/ 629127 w 1542197"/>
              <a:gd name="connsiteY3" fmla="*/ 6829359 h 13669107"/>
              <a:gd name="connsiteX4" fmla="*/ 13706 w 1542197"/>
              <a:gd name="connsiteY4" fmla="*/ 5878198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3607 w 1542197"/>
              <a:gd name="connsiteY2" fmla="*/ 7764933 h 13669107"/>
              <a:gd name="connsiteX3" fmla="*/ 629127 w 1542197"/>
              <a:gd name="connsiteY3" fmla="*/ 6829359 h 13669107"/>
              <a:gd name="connsiteX4" fmla="*/ 13706 w 1542197"/>
              <a:gd name="connsiteY4" fmla="*/ 5878198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3607 w 1542197"/>
              <a:gd name="connsiteY2" fmla="*/ 7764933 h 13669107"/>
              <a:gd name="connsiteX3" fmla="*/ 629127 w 1542197"/>
              <a:gd name="connsiteY3" fmla="*/ 6829359 h 13669107"/>
              <a:gd name="connsiteX4" fmla="*/ 13706 w 1542197"/>
              <a:gd name="connsiteY4" fmla="*/ 5878198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42197" h="13669107">
                <a:moveTo>
                  <a:pt x="0" y="13669107"/>
                </a:moveTo>
                <a:lnTo>
                  <a:pt x="0" y="7903176"/>
                </a:lnTo>
                <a:cubicBezTo>
                  <a:pt x="1202" y="7857095"/>
                  <a:pt x="2405" y="7811014"/>
                  <a:pt x="3607" y="7764933"/>
                </a:cubicBezTo>
                <a:cubicBezTo>
                  <a:pt x="4570" y="7424461"/>
                  <a:pt x="622249" y="7499121"/>
                  <a:pt x="629127" y="6829359"/>
                </a:cubicBezTo>
                <a:cubicBezTo>
                  <a:pt x="636005" y="6159597"/>
                  <a:pt x="2999" y="6343361"/>
                  <a:pt x="13706" y="5878198"/>
                </a:cubicBezTo>
                <a:lnTo>
                  <a:pt x="0" y="5765966"/>
                </a:lnTo>
                <a:lnTo>
                  <a:pt x="0" y="0"/>
                </a:lnTo>
                <a:lnTo>
                  <a:pt x="1542197" y="0"/>
                </a:lnTo>
                <a:lnTo>
                  <a:pt x="1542197" y="13669107"/>
                </a:lnTo>
                <a:lnTo>
                  <a:pt x="0" y="13669107"/>
                </a:lnTo>
                <a:close/>
              </a:path>
            </a:pathLst>
          </a:custGeom>
          <a:solidFill>
            <a:srgbClr val="DED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noFill/>
            </a:endParaRPr>
          </a:p>
        </p:txBody>
      </p:sp>
      <p:sp>
        <p:nvSpPr>
          <p:cNvPr id="26" name="Elipse 25"/>
          <p:cNvSpPr/>
          <p:nvPr/>
        </p:nvSpPr>
        <p:spPr>
          <a:xfrm>
            <a:off x="258886" y="4206970"/>
            <a:ext cx="980006" cy="992534"/>
          </a:xfrm>
          <a:prstGeom prst="ellipse">
            <a:avLst/>
          </a:prstGeom>
          <a:noFill/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63" name="Agrupar 62"/>
          <p:cNvGrpSpPr/>
          <p:nvPr/>
        </p:nvGrpSpPr>
        <p:grpSpPr>
          <a:xfrm>
            <a:off x="131539" y="5499057"/>
            <a:ext cx="756000" cy="756000"/>
            <a:chOff x="559138" y="5758366"/>
            <a:chExt cx="980006" cy="992534"/>
          </a:xfrm>
        </p:grpSpPr>
        <p:pic>
          <p:nvPicPr>
            <p:cNvPr id="64" name="Imagem 63"/>
            <p:cNvPicPr>
              <a:picLocks noChangeAspect="1"/>
            </p:cNvPicPr>
            <p:nvPr/>
          </p:nvPicPr>
          <p:blipFill>
            <a:blip r:embed="rId2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0" r="100000">
                          <a14:foregroundMark x1="12889" y1="27111" x2="12889" y2="27111"/>
                          <a14:foregroundMark x1="24000" y1="16444" x2="24000" y2="16444"/>
                          <a14:foregroundMark x1="36889" y1="10222" x2="36889" y2="10222"/>
                          <a14:foregroundMark x1="65778" y1="5333" x2="65778" y2="5333"/>
                          <a14:foregroundMark x1="77333" y1="16444" x2="77333" y2="16444"/>
                          <a14:foregroundMark x1="88444" y1="28000" x2="88444" y2="28000"/>
                          <a14:foregroundMark x1="56000" y1="92000" x2="56000" y2="92000"/>
                          <a14:foregroundMark x1="54667" y1="98222" x2="54667" y2="98222"/>
                          <a14:foregroundMark x1="49333" y1="6222" x2="49333" y2="6222"/>
                          <a14:backgroundMark x1="32000" y1="42667" x2="33333" y2="57333"/>
                          <a14:backgroundMark x1="30667" y1="40889" x2="52444" y2="28444"/>
                          <a14:backgroundMark x1="53333" y1="26667" x2="68889" y2="36444"/>
                          <a14:backgroundMark x1="69333" y1="36444" x2="71556" y2="61778"/>
                          <a14:backgroundMark x1="35111" y1="56000" x2="45333" y2="77778"/>
                          <a14:backgroundMark x1="50667" y1="48444" x2="50667" y2="4844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688" y="5830192"/>
              <a:ext cx="862906" cy="862906"/>
            </a:xfrm>
            <a:prstGeom prst="rect">
              <a:avLst/>
            </a:prstGeom>
            <a:ln>
              <a:noFill/>
            </a:ln>
          </p:spPr>
        </p:pic>
        <p:sp>
          <p:nvSpPr>
            <p:cNvPr id="65" name="Elipse 64"/>
            <p:cNvSpPr/>
            <p:nvPr/>
          </p:nvSpPr>
          <p:spPr>
            <a:xfrm>
              <a:off x="559138" y="5758366"/>
              <a:ext cx="980006" cy="992534"/>
            </a:xfrm>
            <a:prstGeom prst="ellipse">
              <a:avLst/>
            </a:prstGeom>
            <a:noFill/>
            <a:ln w="57150">
              <a:solidFill>
                <a:srgbClr val="A9A9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grpSp>
        <p:nvGrpSpPr>
          <p:cNvPr id="66" name="Agrupar 65"/>
          <p:cNvGrpSpPr/>
          <p:nvPr/>
        </p:nvGrpSpPr>
        <p:grpSpPr>
          <a:xfrm>
            <a:off x="131539" y="4243188"/>
            <a:ext cx="756000" cy="756000"/>
            <a:chOff x="266816" y="4206970"/>
            <a:chExt cx="980006" cy="992534"/>
          </a:xfrm>
        </p:grpSpPr>
        <p:pic>
          <p:nvPicPr>
            <p:cNvPr id="67" name="Imagem 66"/>
            <p:cNvPicPr>
              <a:picLocks noChangeAspect="1"/>
            </p:cNvPicPr>
            <p:nvPr/>
          </p:nvPicPr>
          <p:blipFill rotWithShape="1"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35780" b="65596" l="74459" r="100000">
                          <a14:foregroundMark x1="87013" y1="44495" x2="87013" y2="4449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916" t="32477" r="-6031" b="30716"/>
            <a:stretch/>
          </p:blipFill>
          <p:spPr>
            <a:xfrm>
              <a:off x="331177" y="4264035"/>
              <a:ext cx="862719" cy="878404"/>
            </a:xfrm>
            <a:prstGeom prst="rect">
              <a:avLst/>
            </a:prstGeom>
            <a:ln>
              <a:noFill/>
            </a:ln>
          </p:spPr>
        </p:pic>
        <p:sp>
          <p:nvSpPr>
            <p:cNvPr id="68" name="Elipse 67"/>
            <p:cNvSpPr/>
            <p:nvPr/>
          </p:nvSpPr>
          <p:spPr>
            <a:xfrm>
              <a:off x="266816" y="4206970"/>
              <a:ext cx="980006" cy="992534"/>
            </a:xfrm>
            <a:prstGeom prst="ellipse">
              <a:avLst/>
            </a:prstGeom>
            <a:noFill/>
            <a:ln w="57150">
              <a:solidFill>
                <a:srgbClr val="A9A9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grpSp>
        <p:nvGrpSpPr>
          <p:cNvPr id="69" name="Agrupar 68"/>
          <p:cNvGrpSpPr/>
          <p:nvPr/>
        </p:nvGrpSpPr>
        <p:grpSpPr>
          <a:xfrm>
            <a:off x="131539" y="2987319"/>
            <a:ext cx="756000" cy="756000"/>
            <a:chOff x="258886" y="2914883"/>
            <a:chExt cx="980006" cy="992534"/>
          </a:xfrm>
        </p:grpSpPr>
        <p:sp>
          <p:nvSpPr>
            <p:cNvPr id="70" name="Elipse 69"/>
            <p:cNvSpPr/>
            <p:nvPr/>
          </p:nvSpPr>
          <p:spPr>
            <a:xfrm>
              <a:off x="258886" y="2914883"/>
              <a:ext cx="980006" cy="992534"/>
            </a:xfrm>
            <a:prstGeom prst="ellipse">
              <a:avLst/>
            </a:prstGeom>
            <a:noFill/>
            <a:ln w="57150">
              <a:solidFill>
                <a:srgbClr val="A9A9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71" name="Imagem 70"/>
            <p:cNvPicPr>
              <a:picLocks noChangeAspect="1"/>
            </p:cNvPicPr>
            <p:nvPr/>
          </p:nvPicPr>
          <p:blipFill>
            <a:blip r:embed="rId6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0" b="92784" l="0" r="100000">
                          <a14:foregroundMark x1="13158" y1="41237" x2="13158" y2="41237"/>
                          <a14:foregroundMark x1="13158" y1="57732" x2="13158" y2="57732"/>
                          <a14:foregroundMark x1="13158" y1="74227" x2="13158" y2="74227"/>
                          <a14:foregroundMark x1="22368" y1="70103" x2="22368" y2="70103"/>
                          <a14:backgroundMark x1="48684" y1="19588" x2="48684" y2="19588"/>
                          <a14:backgroundMark x1="71053" y1="45361" x2="71053" y2="45361"/>
                          <a14:backgroundMark x1="63158" y1="63918" x2="63158" y2="63918"/>
                          <a14:backgroundMark x1="53947" y1="82474" x2="53947" y2="82474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09148" y="2941945"/>
              <a:ext cx="723900" cy="923925"/>
            </a:xfrm>
            <a:prstGeom prst="rect">
              <a:avLst/>
            </a:prstGeom>
          </p:spPr>
        </p:pic>
      </p:grpSp>
      <p:pic>
        <p:nvPicPr>
          <p:cNvPr id="20" name="Imagem 19"/>
          <p:cNvPicPr>
            <a:picLocks noChangeAspect="1"/>
          </p:cNvPicPr>
          <p:nvPr/>
        </p:nvPicPr>
        <p:blipFill rotWithShape="1">
          <a:blip r:embed="rId8" cstate="print">
            <a:biLevel thresh="75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2304" b="36951" l="25566" r="38549">
                        <a14:foregroundMark x1="29095" y1="30959" x2="29095" y2="30959"/>
                        <a14:foregroundMark x1="31225" y1="29694" x2="31225" y2="2969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274" t="22616" r="60859" b="62735"/>
          <a:stretch/>
        </p:blipFill>
        <p:spPr>
          <a:xfrm>
            <a:off x="-987725" y="364436"/>
            <a:ext cx="880089" cy="86714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" name="Agrupar 21"/>
          <p:cNvGrpSpPr/>
          <p:nvPr/>
        </p:nvGrpSpPr>
        <p:grpSpPr>
          <a:xfrm>
            <a:off x="-925101" y="1731450"/>
            <a:ext cx="756000" cy="756000"/>
            <a:chOff x="505539" y="1654211"/>
            <a:chExt cx="1047253" cy="1069712"/>
          </a:xfrm>
        </p:grpSpPr>
        <p:pic>
          <p:nvPicPr>
            <p:cNvPr id="23" name="Imagem 22"/>
            <p:cNvPicPr>
              <a:picLocks noChangeAspect="1"/>
            </p:cNvPicPr>
            <p:nvPr/>
          </p:nvPicPr>
          <p:blipFill>
            <a:blip r:embed="rId10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6803" b="92828" l="16318" r="83891">
                          <a14:foregroundMark x1="51674" y1="52869" x2="51674" y2="52869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5539" y="1654211"/>
              <a:ext cx="1033605" cy="105522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" name="Elipse 23"/>
            <p:cNvSpPr/>
            <p:nvPr/>
          </p:nvSpPr>
          <p:spPr>
            <a:xfrm>
              <a:off x="572786" y="1731389"/>
              <a:ext cx="980006" cy="992534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grpSp>
        <p:nvGrpSpPr>
          <p:cNvPr id="30" name="Agrupar 29"/>
          <p:cNvGrpSpPr/>
          <p:nvPr/>
        </p:nvGrpSpPr>
        <p:grpSpPr>
          <a:xfrm>
            <a:off x="-925101" y="2987319"/>
            <a:ext cx="756000" cy="756000"/>
            <a:chOff x="559138" y="3151644"/>
            <a:chExt cx="980006" cy="992534"/>
          </a:xfrm>
        </p:grpSpPr>
        <p:pic>
          <p:nvPicPr>
            <p:cNvPr id="31" name="Imagem 30"/>
            <p:cNvPicPr>
              <a:picLocks noChangeAspect="1"/>
            </p:cNvPicPr>
            <p:nvPr/>
          </p:nvPicPr>
          <p:blipFill rotWithShape="1">
            <a:blip r:embed="rId12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2979" b="23404" l="4889" r="23778">
                          <a14:foregroundMark x1="7111" y1="10426" x2="7111" y2="10426"/>
                          <a14:foregroundMark x1="7333" y1="15106" x2="7333" y2="15106"/>
                          <a14:foregroundMark x1="7111" y1="19149" x2="7111" y2="19149"/>
                          <a14:backgroundMark x1="12889" y1="7872" x2="12889" y2="7872"/>
                          <a14:backgroundMark x1="12889" y1="12128" x2="12889" y2="12128"/>
                          <a14:backgroundMark x1="13111" y1="16383" x2="13111" y2="16383"/>
                          <a14:backgroundMark x1="12889" y1="20213" x2="12889" y2="20213"/>
                          <a14:backgroundMark x1="6667" y1="11064" x2="6667" y2="11064"/>
                          <a14:backgroundMark x1="6667" y1="19574" x2="6667" y2="19574"/>
                          <a14:backgroundMark x1="6667" y1="10426" x2="6667" y2="10426"/>
                          <a14:backgroundMark x1="6667" y1="18936" x2="6667" y2="1893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57" t="2936" r="76044" b="76084"/>
            <a:stretch/>
          </p:blipFill>
          <p:spPr>
            <a:xfrm>
              <a:off x="662590" y="3234518"/>
              <a:ext cx="773102" cy="847051"/>
            </a:xfrm>
            <a:prstGeom prst="rect">
              <a:avLst/>
            </a:prstGeom>
          </p:spPr>
        </p:pic>
        <p:sp>
          <p:nvSpPr>
            <p:cNvPr id="32" name="Elipse 31"/>
            <p:cNvSpPr/>
            <p:nvPr/>
          </p:nvSpPr>
          <p:spPr>
            <a:xfrm>
              <a:off x="559138" y="3151644"/>
              <a:ext cx="980006" cy="992534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grpSp>
        <p:nvGrpSpPr>
          <p:cNvPr id="33" name="Agrupar 32"/>
          <p:cNvGrpSpPr/>
          <p:nvPr/>
        </p:nvGrpSpPr>
        <p:grpSpPr>
          <a:xfrm>
            <a:off x="-936208" y="4243188"/>
            <a:ext cx="756000" cy="756000"/>
            <a:chOff x="-1179507" y="4206970"/>
            <a:chExt cx="980006" cy="992534"/>
          </a:xfrm>
        </p:grpSpPr>
        <p:sp>
          <p:nvSpPr>
            <p:cNvPr id="34" name="Elipse 33"/>
            <p:cNvSpPr/>
            <p:nvPr/>
          </p:nvSpPr>
          <p:spPr>
            <a:xfrm>
              <a:off x="-1179507" y="4206970"/>
              <a:ext cx="980006" cy="992534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pt-BR" dirty="0"/>
            </a:p>
          </p:txBody>
        </p:sp>
        <p:pic>
          <p:nvPicPr>
            <p:cNvPr id="35" name="Imagem 34"/>
            <p:cNvPicPr>
              <a:picLocks noChangeAspect="1"/>
            </p:cNvPicPr>
            <p:nvPr/>
          </p:nvPicPr>
          <p:blipFill rotWithShape="1">
            <a:blip r:embed="rId1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35780" b="65596" l="74459" r="100000">
                          <a14:foregroundMark x1="87013" y1="44495" x2="87013" y2="44495"/>
                          <a14:foregroundMark x1="84416" y1="45872" x2="84416" y2="45872"/>
                          <a14:backgroundMark x1="87879" y1="44495" x2="87879" y2="44495"/>
                          <a14:backgroundMark x1="87446" y1="43578" x2="87446" y2="43578"/>
                          <a14:backgroundMark x1="87446" y1="44495" x2="87446" y2="44495"/>
                          <a14:backgroundMark x1="87446" y1="44037" x2="87446" y2="44037"/>
                          <a14:backgroundMark x1="87013" y1="44037" x2="87013" y2="44037"/>
                          <a14:backgroundMark x1="84848" y1="46789" x2="84848" y2="4678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916" t="32477" r="-6031" b="30716"/>
            <a:stretch/>
          </p:blipFill>
          <p:spPr>
            <a:xfrm>
              <a:off x="-1107216" y="4264035"/>
              <a:ext cx="862719" cy="878404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36" name="Agrupar 35"/>
          <p:cNvGrpSpPr/>
          <p:nvPr/>
        </p:nvGrpSpPr>
        <p:grpSpPr>
          <a:xfrm>
            <a:off x="-941038" y="5499057"/>
            <a:ext cx="756000" cy="756000"/>
            <a:chOff x="559138" y="5758366"/>
            <a:chExt cx="980006" cy="992534"/>
          </a:xfrm>
        </p:grpSpPr>
        <p:pic>
          <p:nvPicPr>
            <p:cNvPr id="37" name="Imagem 36"/>
            <p:cNvPicPr>
              <a:picLocks noChangeAspect="1"/>
            </p:cNvPicPr>
            <p:nvPr/>
          </p:nvPicPr>
          <p:blipFill>
            <a:blip r:embed="rId15" cstate="print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0" r="100000">
                          <a14:foregroundMark x1="12889" y1="27111" x2="12889" y2="27111"/>
                          <a14:foregroundMark x1="24000" y1="16444" x2="24000" y2="16444"/>
                          <a14:foregroundMark x1="36889" y1="10222" x2="36889" y2="10222"/>
                          <a14:foregroundMark x1="65778" y1="5333" x2="65778" y2="5333"/>
                          <a14:foregroundMark x1="77333" y1="16444" x2="77333" y2="16444"/>
                          <a14:foregroundMark x1="88444" y1="28000" x2="88444" y2="28000"/>
                          <a14:foregroundMark x1="56000" y1="92000" x2="56000" y2="92000"/>
                          <a14:foregroundMark x1="54667" y1="98222" x2="54667" y2="98222"/>
                          <a14:foregroundMark x1="49333" y1="6222" x2="49333" y2="6222"/>
                          <a14:foregroundMark x1="47556" y1="44889" x2="47556" y2="44889"/>
                          <a14:backgroundMark x1="32000" y1="42667" x2="33333" y2="57333"/>
                          <a14:backgroundMark x1="30667" y1="40889" x2="52444" y2="28444"/>
                          <a14:backgroundMark x1="53333" y1="26667" x2="68889" y2="36444"/>
                          <a14:backgroundMark x1="69333" y1="36444" x2="71556" y2="61778"/>
                          <a14:backgroundMark x1="35111" y1="56000" x2="45333" y2="77778"/>
                          <a14:backgroundMark x1="50667" y1="48444" x2="50667" y2="48444"/>
                          <a14:backgroundMark x1="44889" y1="42667" x2="44889" y2="42667"/>
                          <a14:backgroundMark x1="50222" y1="40000" x2="50222" y2="40000"/>
                          <a14:backgroundMark x1="58667" y1="32444" x2="58667" y2="32444"/>
                          <a14:backgroundMark x1="60889" y1="25778" x2="60889" y2="25778"/>
                          <a14:backgroundMark x1="73778" y1="54222" x2="73778" y2="54222"/>
                          <a14:backgroundMark x1="58222" y1="47111" x2="58222" y2="47111"/>
                          <a14:backgroundMark x1="44000" y1="47111" x2="44889" y2="51556"/>
                          <a14:backgroundMark x1="50222" y1="54222" x2="54667" y2="52444"/>
                          <a14:backgroundMark x1="31111" y1="34667" x2="39556" y2="24889"/>
                          <a14:backgroundMark x1="67111" y1="54667" x2="57333" y2="773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688" y="5830192"/>
              <a:ext cx="862906" cy="862906"/>
            </a:xfrm>
            <a:prstGeom prst="rect">
              <a:avLst/>
            </a:prstGeom>
            <a:ln>
              <a:noFill/>
            </a:ln>
          </p:spPr>
        </p:pic>
        <p:sp>
          <p:nvSpPr>
            <p:cNvPr id="38" name="Elipse 37"/>
            <p:cNvSpPr/>
            <p:nvPr/>
          </p:nvSpPr>
          <p:spPr>
            <a:xfrm>
              <a:off x="559138" y="5758366"/>
              <a:ext cx="980006" cy="992534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pic>
        <p:nvPicPr>
          <p:cNvPr id="40" name="Imagem 39"/>
          <p:cNvPicPr>
            <a:picLocks noChangeAspect="1"/>
          </p:cNvPicPr>
          <p:nvPr/>
        </p:nvPicPr>
        <p:blipFill rotWithShape="1">
          <a:blip r:embed="rId8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2304" b="36951" l="25566" r="38549">
                        <a14:foregroundMark x1="29095" y1="30959" x2="29095" y2="30959"/>
                        <a14:foregroundMark x1="31225" y1="29694" x2="31225" y2="2969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274" t="22616" r="60859" b="62735"/>
          <a:stretch/>
        </p:blipFill>
        <p:spPr>
          <a:xfrm>
            <a:off x="92811" y="364436"/>
            <a:ext cx="882000" cy="86902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1" name="Agrupar 40"/>
          <p:cNvGrpSpPr/>
          <p:nvPr/>
        </p:nvGrpSpPr>
        <p:grpSpPr>
          <a:xfrm>
            <a:off x="504783" y="1731450"/>
            <a:ext cx="756000" cy="756000"/>
            <a:chOff x="505539" y="1654211"/>
            <a:chExt cx="1047253" cy="1069712"/>
          </a:xfrm>
        </p:grpSpPr>
        <p:pic>
          <p:nvPicPr>
            <p:cNvPr id="42" name="Imagem 41"/>
            <p:cNvPicPr>
              <a:picLocks noChangeAspect="1"/>
            </p:cNvPicPr>
            <p:nvPr/>
          </p:nvPicPr>
          <p:blipFill>
            <a:blip r:embed="rId10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6803" b="92828" l="16318" r="83891">
                          <a14:foregroundMark x1="51674" y1="52869" x2="51674" y2="52869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5539" y="1654211"/>
              <a:ext cx="1033605" cy="105522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3" name="Elipse 42"/>
            <p:cNvSpPr/>
            <p:nvPr/>
          </p:nvSpPr>
          <p:spPr>
            <a:xfrm>
              <a:off x="572786" y="1731389"/>
              <a:ext cx="980006" cy="992534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sp>
        <p:nvSpPr>
          <p:cNvPr id="45" name="CaixaDeTexto 44"/>
          <p:cNvSpPr txBox="1"/>
          <p:nvPr/>
        </p:nvSpPr>
        <p:spPr>
          <a:xfrm rot="18377182">
            <a:off x="763711" y="2217237"/>
            <a:ext cx="1257015" cy="36933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pt-BR" b="1" dirty="0">
                <a:solidFill>
                  <a:srgbClr val="181818"/>
                </a:solidFill>
                <a:latin typeface="Trebuchet MS" panose="020B0603020202020204" pitchFamily="34" charset="0"/>
              </a:rPr>
              <a:t>HISTÓRIA</a:t>
            </a:r>
          </a:p>
        </p:txBody>
      </p:sp>
      <p:sp>
        <p:nvSpPr>
          <p:cNvPr id="4" name="Retângulo Arredondado 3"/>
          <p:cNvSpPr/>
          <p:nvPr/>
        </p:nvSpPr>
        <p:spPr>
          <a:xfrm>
            <a:off x="2331290" y="3429000"/>
            <a:ext cx="800203" cy="161843"/>
          </a:xfrm>
          <a:prstGeom prst="roundRect">
            <a:avLst>
              <a:gd name="adj" fmla="val 50000"/>
            </a:avLst>
          </a:prstGeom>
          <a:solidFill>
            <a:srgbClr val="DED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13" name="Conector reto 12"/>
          <p:cNvCxnSpPr/>
          <p:nvPr/>
        </p:nvCxnSpPr>
        <p:spPr>
          <a:xfrm>
            <a:off x="2979063" y="2698931"/>
            <a:ext cx="2124" cy="709285"/>
          </a:xfrm>
          <a:prstGeom prst="line">
            <a:avLst/>
          </a:prstGeom>
          <a:ln w="12700">
            <a:solidFill>
              <a:srgbClr val="DEDEDE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Agrupar 17"/>
          <p:cNvGrpSpPr/>
          <p:nvPr/>
        </p:nvGrpSpPr>
        <p:grpSpPr>
          <a:xfrm>
            <a:off x="1769727" y="153981"/>
            <a:ext cx="2420796" cy="2518975"/>
            <a:chOff x="1843467" y="153981"/>
            <a:chExt cx="2420796" cy="2518975"/>
          </a:xfrm>
        </p:grpSpPr>
        <p:grpSp>
          <p:nvGrpSpPr>
            <p:cNvPr id="17" name="Agrupar 16"/>
            <p:cNvGrpSpPr/>
            <p:nvPr/>
          </p:nvGrpSpPr>
          <p:grpSpPr>
            <a:xfrm>
              <a:off x="2314803" y="1196956"/>
              <a:ext cx="1476000" cy="1476000"/>
              <a:chOff x="2314803" y="1196956"/>
              <a:chExt cx="1476000" cy="1476000"/>
            </a:xfrm>
          </p:grpSpPr>
          <p:sp>
            <p:nvSpPr>
              <p:cNvPr id="3" name="Elipse 2"/>
              <p:cNvSpPr/>
              <p:nvPr/>
            </p:nvSpPr>
            <p:spPr>
              <a:xfrm>
                <a:off x="2314803" y="1196956"/>
                <a:ext cx="1476000" cy="1476000"/>
              </a:xfrm>
              <a:prstGeom prst="ellipse">
                <a:avLst/>
              </a:prstGeom>
              <a:solidFill>
                <a:srgbClr val="DEDEDE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pic>
            <p:nvPicPr>
              <p:cNvPr id="46" name="Imagem 45"/>
              <p:cNvPicPr>
                <a:picLocks noChangeAspect="1"/>
              </p:cNvPicPr>
              <p:nvPr/>
            </p:nvPicPr>
            <p:blipFill>
              <a:blip r:embed="rId16">
                <a:extLst>
                  <a:ext uri="{BEBA8EAE-BF5A-486C-A8C5-ECC9F3942E4B}">
                    <a14:imgProps xmlns:a14="http://schemas.microsoft.com/office/drawing/2010/main">
                      <a14:imgLayer r:embed="rId17">
                        <a14:imgEffect>
                          <a14:backgroundRemoval t="1228" b="99113" l="772" r="98920">
                            <a14:foregroundMark x1="27392" y1="20464" x2="27392" y2="20464"/>
                            <a14:foregroundMark x1="31713" y1="16849" x2="31713" y2="16849"/>
                            <a14:foregroundMark x1="35957" y1="11050" x2="35957" y2="11050"/>
                            <a14:foregroundMark x1="43133" y1="12756" x2="43133" y2="12756"/>
                            <a14:foregroundMark x1="49537" y1="29059" x2="49537" y2="29059"/>
                            <a14:foregroundMark x1="53781" y1="29877" x2="53781" y2="29877"/>
                            <a14:foregroundMark x1="50463" y1="31446" x2="50463" y2="31446"/>
                            <a14:foregroundMark x1="37654" y1="32265" x2="37654" y2="32265"/>
                            <a14:foregroundMark x1="48920" y1="37585" x2="48920" y2="37585"/>
                            <a14:foregroundMark x1="62886" y1="34720" x2="62886" y2="34720"/>
                            <a14:foregroundMark x1="40972" y1="14461" x2="40972" y2="14461"/>
                            <a14:foregroundMark x1="27623" y1="27967" x2="27623" y2="27967"/>
                            <a14:foregroundMark x1="33256" y1="27626" x2="41975" y2="30082"/>
                            <a14:foregroundMark x1="31867" y1="20600" x2="32253" y2="31787"/>
                            <a14:foregroundMark x1="44830" y1="39291" x2="42901" y2="29536"/>
                            <a14:foregroundMark x1="25694" y1="24898" x2="35571" y2="29059"/>
                            <a14:foregroundMark x1="33796" y1="11528" x2="33796" y2="22169"/>
                            <a14:foregroundMark x1="37886" y1="6071" x2="40972" y2="8595"/>
                            <a14:foregroundMark x1="38657" y1="18417" x2="42747" y2="15962"/>
                            <a14:foregroundMark x1="44676" y1="10164" x2="44676" y2="10164"/>
                            <a14:foregroundMark x1="46605" y1="9959" x2="46605" y2="9959"/>
                            <a14:foregroundMark x1="43133" y1="8595" x2="44676" y2="11392"/>
                            <a14:foregroundMark x1="47762" y1="9823" x2="45293" y2="15280"/>
                            <a14:foregroundMark x1="36343" y1="8799" x2="43904" y2="14120"/>
                            <a14:foregroundMark x1="35571" y1="30423" x2="41744" y2="41064"/>
                            <a14:foregroundMark x1="46991" y1="37790" x2="63657" y2="40177"/>
                            <a14:foregroundMark x1="51235" y1="24420" x2="59414" y2="37244"/>
                            <a14:foregroundMark x1="57253" y1="43247" x2="65046" y2="36085"/>
                            <a14:foregroundMark x1="56096" y1="44952" x2="56096" y2="44952"/>
                            <a14:foregroundMark x1="54012" y1="43588" x2="54012" y2="43588"/>
                            <a14:foregroundMark x1="67978" y1="41201" x2="61574" y2="41064"/>
                            <a14:foregroundMark x1="62500" y1="41883" x2="65046" y2="41883"/>
                            <a14:foregroundMark x1="65432" y1="41883" x2="65432" y2="41883"/>
                            <a14:foregroundMark x1="69522" y1="66780" x2="75694" y2="75648"/>
                            <a14:foregroundMark x1="69522" y1="71078" x2="71219" y2="68963"/>
                            <a14:foregroundMark x1="26080" y1="71555" x2="26852" y2="74625"/>
                            <a14:backgroundMark x1="66590" y1="41542" x2="66590" y2="41542"/>
                            <a14:backgroundMark x1="46219" y1="13233" x2="46219" y2="13233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2447231" y="1211554"/>
                <a:ext cx="1200467" cy="1357936"/>
              </a:xfrm>
              <a:prstGeom prst="rect">
                <a:avLst/>
              </a:prstGeom>
            </p:spPr>
          </p:pic>
        </p:grpSp>
        <p:sp>
          <p:nvSpPr>
            <p:cNvPr id="16" name="CaixaDeTexto 15"/>
            <p:cNvSpPr txBox="1"/>
            <p:nvPr/>
          </p:nvSpPr>
          <p:spPr>
            <a:xfrm>
              <a:off x="1843467" y="153981"/>
              <a:ext cx="2420796" cy="892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800" b="1" dirty="0">
                  <a:solidFill>
                    <a:schemeClr val="bg1">
                      <a:lumMod val="95000"/>
                    </a:schemeClr>
                  </a:solidFill>
                  <a:effectLst>
                    <a:glow rad="190500">
                      <a:srgbClr val="383838"/>
                    </a:glow>
                  </a:effectLst>
                </a:rPr>
                <a:t>1993</a:t>
              </a:r>
            </a:p>
            <a:p>
              <a:pPr algn="ctr"/>
              <a:r>
                <a:rPr lang="pt-BR" sz="2400" b="1" dirty="0">
                  <a:solidFill>
                    <a:schemeClr val="bg1">
                      <a:lumMod val="95000"/>
                    </a:schemeClr>
                  </a:solidFill>
                  <a:effectLst>
                    <a:glow rad="190500">
                      <a:srgbClr val="383838"/>
                    </a:glow>
                  </a:effectLst>
                </a:rPr>
                <a:t>Criação do UFC</a:t>
              </a:r>
            </a:p>
          </p:txBody>
        </p:sp>
      </p:grpSp>
      <p:sp>
        <p:nvSpPr>
          <p:cNvPr id="83" name="Retângulo Arredondado 82"/>
          <p:cNvSpPr/>
          <p:nvPr/>
        </p:nvSpPr>
        <p:spPr>
          <a:xfrm>
            <a:off x="2979063" y="3429000"/>
            <a:ext cx="2310784" cy="161843"/>
          </a:xfrm>
          <a:prstGeom prst="roundRect">
            <a:avLst>
              <a:gd name="adj" fmla="val 50000"/>
            </a:avLst>
          </a:prstGeom>
          <a:solidFill>
            <a:srgbClr val="DED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84" name="Conector reto 83"/>
          <p:cNvCxnSpPr/>
          <p:nvPr/>
        </p:nvCxnSpPr>
        <p:spPr>
          <a:xfrm>
            <a:off x="5141758" y="3590843"/>
            <a:ext cx="2124" cy="709285"/>
          </a:xfrm>
          <a:prstGeom prst="line">
            <a:avLst/>
          </a:prstGeom>
          <a:ln w="12700">
            <a:solidFill>
              <a:srgbClr val="DEDEDE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Retângulo Arredondado 96"/>
          <p:cNvSpPr/>
          <p:nvPr/>
        </p:nvSpPr>
        <p:spPr>
          <a:xfrm>
            <a:off x="5141759" y="3429000"/>
            <a:ext cx="2611926" cy="161843"/>
          </a:xfrm>
          <a:prstGeom prst="roundRect">
            <a:avLst>
              <a:gd name="adj" fmla="val 50000"/>
            </a:avLst>
          </a:prstGeom>
          <a:solidFill>
            <a:srgbClr val="DED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98" name="Conector reto 97"/>
          <p:cNvCxnSpPr/>
          <p:nvPr/>
        </p:nvCxnSpPr>
        <p:spPr>
          <a:xfrm>
            <a:off x="7583668" y="2698931"/>
            <a:ext cx="2124" cy="709285"/>
          </a:xfrm>
          <a:prstGeom prst="line">
            <a:avLst/>
          </a:prstGeom>
          <a:ln w="12700">
            <a:solidFill>
              <a:srgbClr val="DEDEDE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Agrupar 20"/>
          <p:cNvGrpSpPr/>
          <p:nvPr/>
        </p:nvGrpSpPr>
        <p:grpSpPr>
          <a:xfrm>
            <a:off x="5688034" y="148484"/>
            <a:ext cx="3794958" cy="2524472"/>
            <a:chOff x="6425442" y="148484"/>
            <a:chExt cx="3794958" cy="2524472"/>
          </a:xfrm>
        </p:grpSpPr>
        <p:grpSp>
          <p:nvGrpSpPr>
            <p:cNvPr id="86" name="Agrupar 85"/>
            <p:cNvGrpSpPr/>
            <p:nvPr/>
          </p:nvGrpSpPr>
          <p:grpSpPr>
            <a:xfrm>
              <a:off x="7585200" y="1196956"/>
              <a:ext cx="1476000" cy="1476000"/>
              <a:chOff x="7795040" y="801565"/>
              <a:chExt cx="2308678" cy="2308678"/>
            </a:xfrm>
          </p:grpSpPr>
          <p:sp>
            <p:nvSpPr>
              <p:cNvPr id="87" name="Elipse 86"/>
              <p:cNvSpPr/>
              <p:nvPr/>
            </p:nvSpPr>
            <p:spPr>
              <a:xfrm>
                <a:off x="7795040" y="801565"/>
                <a:ext cx="2308678" cy="2308678"/>
              </a:xfrm>
              <a:prstGeom prst="ellipse">
                <a:avLst/>
              </a:prstGeom>
              <a:solidFill>
                <a:srgbClr val="DEDEDE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grpSp>
            <p:nvGrpSpPr>
              <p:cNvPr id="88" name="Agrupar 87"/>
              <p:cNvGrpSpPr/>
              <p:nvPr/>
            </p:nvGrpSpPr>
            <p:grpSpPr>
              <a:xfrm>
                <a:off x="8191661" y="1129397"/>
                <a:ext cx="1539192" cy="1596795"/>
                <a:chOff x="3880846" y="2572052"/>
                <a:chExt cx="1140375" cy="1183052"/>
              </a:xfrm>
            </p:grpSpPr>
            <p:pic>
              <p:nvPicPr>
                <p:cNvPr id="89" name="Imagem 88"/>
                <p:cNvPicPr>
                  <a:picLocks noChangeAspect="1"/>
                </p:cNvPicPr>
                <p:nvPr/>
              </p:nvPicPr>
              <p:blipFill rotWithShape="1">
                <a:blip r:embed="rId18" cstate="print">
                  <a:extLst>
                    <a:ext uri="{BEBA8EAE-BF5A-486C-A8C5-ECC9F3942E4B}">
                      <a14:imgProps xmlns:a14="http://schemas.microsoft.com/office/drawing/2010/main">
                        <a14:imgLayer r:embed="rId19">
                          <a14:imgEffect>
                            <a14:backgroundRemoval t="19600" b="78200" l="46200" r="10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0330" t="23883" b="24589"/>
                <a:stretch/>
              </p:blipFill>
              <p:spPr>
                <a:xfrm>
                  <a:off x="3880846" y="2572052"/>
                  <a:ext cx="1140375" cy="1183052"/>
                </a:xfrm>
                <a:prstGeom prst="rect">
                  <a:avLst/>
                </a:prstGeom>
              </p:spPr>
            </p:pic>
            <p:sp>
              <p:nvSpPr>
                <p:cNvPr id="90" name="Retângulo 89"/>
                <p:cNvSpPr/>
                <p:nvPr/>
              </p:nvSpPr>
              <p:spPr>
                <a:xfrm>
                  <a:off x="4336211" y="2846717"/>
                  <a:ext cx="241342" cy="661357"/>
                </a:xfrm>
                <a:prstGeom prst="rect">
                  <a:avLst/>
                </a:prstGeom>
                <a:solidFill>
                  <a:srgbClr val="C3BFB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:endParaRPr lang="pt-BR" dirty="0"/>
                </a:p>
              </p:txBody>
            </p:sp>
            <p:sp>
              <p:nvSpPr>
                <p:cNvPr id="91" name="Retângulo 90"/>
                <p:cNvSpPr/>
                <p:nvPr/>
              </p:nvSpPr>
              <p:spPr>
                <a:xfrm>
                  <a:off x="4247269" y="2931732"/>
                  <a:ext cx="88942" cy="152400"/>
                </a:xfrm>
                <a:prstGeom prst="rect">
                  <a:avLst/>
                </a:prstGeom>
                <a:solidFill>
                  <a:srgbClr val="C3BFB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:endParaRPr lang="pt-BR" dirty="0"/>
                </a:p>
              </p:txBody>
            </p:sp>
            <p:pic>
              <p:nvPicPr>
                <p:cNvPr id="92" name="Imagem 91"/>
                <p:cNvPicPr>
                  <a:picLocks noChangeAspect="1"/>
                </p:cNvPicPr>
                <p:nvPr/>
              </p:nvPicPr>
              <p:blipFill rotWithShape="1">
                <a:blip r:embed="rId20"/>
                <a:srcRect l="37514" t="28037" r="39756" b="41456"/>
                <a:stretch/>
              </p:blipFill>
              <p:spPr>
                <a:xfrm>
                  <a:off x="4291740" y="2895599"/>
                  <a:ext cx="345057" cy="563592"/>
                </a:xfrm>
                <a:prstGeom prst="rect">
                  <a:avLst/>
                </a:prstGeom>
              </p:spPr>
            </p:pic>
          </p:grpSp>
        </p:grpSp>
        <p:sp>
          <p:nvSpPr>
            <p:cNvPr id="101" name="CaixaDeTexto 100"/>
            <p:cNvSpPr txBox="1"/>
            <p:nvPr/>
          </p:nvSpPr>
          <p:spPr>
            <a:xfrm>
              <a:off x="6425442" y="148484"/>
              <a:ext cx="3794958" cy="892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800" b="1" dirty="0">
                  <a:solidFill>
                    <a:schemeClr val="bg1">
                      <a:lumMod val="95000"/>
                    </a:schemeClr>
                  </a:solidFill>
                  <a:effectLst>
                    <a:glow rad="190500">
                      <a:srgbClr val="383838"/>
                    </a:glow>
                  </a:effectLst>
                </a:rPr>
                <a:t>2000</a:t>
              </a:r>
            </a:p>
            <a:p>
              <a:pPr algn="ctr"/>
              <a:r>
                <a:rPr lang="pt-BR" sz="2400" b="1" dirty="0">
                  <a:solidFill>
                    <a:schemeClr val="bg1">
                      <a:lumMod val="95000"/>
                    </a:schemeClr>
                  </a:solidFill>
                  <a:effectLst>
                    <a:glow rad="190500">
                      <a:srgbClr val="383838"/>
                    </a:glow>
                  </a:effectLst>
                </a:rPr>
                <a:t>Padronização dos Rounds</a:t>
              </a:r>
            </a:p>
          </p:txBody>
        </p:sp>
      </p:grpSp>
      <p:grpSp>
        <p:nvGrpSpPr>
          <p:cNvPr id="107" name="Agrupar 106"/>
          <p:cNvGrpSpPr/>
          <p:nvPr/>
        </p:nvGrpSpPr>
        <p:grpSpPr>
          <a:xfrm>
            <a:off x="2582527" y="4316558"/>
            <a:ext cx="5071892" cy="2384982"/>
            <a:chOff x="2582527" y="4316558"/>
            <a:chExt cx="5071892" cy="2384982"/>
          </a:xfrm>
        </p:grpSpPr>
        <p:sp>
          <p:nvSpPr>
            <p:cNvPr id="85" name="CaixaDeTexto 84"/>
            <p:cNvSpPr txBox="1"/>
            <p:nvPr/>
          </p:nvSpPr>
          <p:spPr>
            <a:xfrm>
              <a:off x="2582527" y="5808988"/>
              <a:ext cx="5071892" cy="892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800" b="1" dirty="0">
                  <a:solidFill>
                    <a:schemeClr val="bg1">
                      <a:lumMod val="95000"/>
                    </a:schemeClr>
                  </a:solidFill>
                  <a:effectLst>
                    <a:glow rad="190500">
                      <a:srgbClr val="383838"/>
                    </a:glow>
                  </a:effectLst>
                </a:rPr>
                <a:t>1997</a:t>
              </a:r>
              <a:endParaRPr lang="pt-BR" sz="2400" b="1" dirty="0">
                <a:solidFill>
                  <a:schemeClr val="bg1">
                    <a:lumMod val="95000"/>
                  </a:schemeClr>
                </a:solidFill>
                <a:effectLst>
                  <a:glow rad="190500">
                    <a:srgbClr val="383838"/>
                  </a:glow>
                </a:effectLst>
              </a:endParaRPr>
            </a:p>
            <a:p>
              <a:pPr algn="ctr"/>
              <a:r>
                <a:rPr lang="pt-BR" sz="2400" b="1" dirty="0">
                  <a:solidFill>
                    <a:schemeClr val="bg1">
                      <a:lumMod val="95000"/>
                    </a:schemeClr>
                  </a:solidFill>
                  <a:effectLst>
                    <a:glow rad="190500">
                      <a:srgbClr val="383838"/>
                    </a:glow>
                  </a:effectLst>
                </a:rPr>
                <a:t>Criação das Categorias de Peso</a:t>
              </a:r>
            </a:p>
          </p:txBody>
        </p:sp>
        <p:grpSp>
          <p:nvGrpSpPr>
            <p:cNvPr id="106" name="Agrupar 105"/>
            <p:cNvGrpSpPr/>
            <p:nvPr/>
          </p:nvGrpSpPr>
          <p:grpSpPr>
            <a:xfrm>
              <a:off x="4403758" y="4316558"/>
              <a:ext cx="1476000" cy="1476000"/>
              <a:chOff x="4403758" y="4316558"/>
              <a:chExt cx="1476000" cy="1476000"/>
            </a:xfrm>
          </p:grpSpPr>
          <p:sp>
            <p:nvSpPr>
              <p:cNvPr id="78" name="Elipse 77"/>
              <p:cNvSpPr/>
              <p:nvPr/>
            </p:nvSpPr>
            <p:spPr>
              <a:xfrm>
                <a:off x="4403758" y="4316558"/>
                <a:ext cx="1476000" cy="1476000"/>
              </a:xfrm>
              <a:prstGeom prst="ellipse">
                <a:avLst/>
              </a:prstGeom>
              <a:solidFill>
                <a:srgbClr val="DEDEDE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pic>
            <p:nvPicPr>
              <p:cNvPr id="105" name="Imagem 104"/>
              <p:cNvPicPr>
                <a:picLocks noChangeAspect="1"/>
              </p:cNvPicPr>
              <p:nvPr/>
            </p:nvPicPr>
            <p:blipFill rotWithShape="1">
              <a:blip r:embed="rId21" cstate="print">
                <a:extLst>
                  <a:ext uri="{BEBA8EAE-BF5A-486C-A8C5-ECC9F3942E4B}">
                    <a14:imgProps xmlns:a14="http://schemas.microsoft.com/office/drawing/2010/main">
                      <a14:imgLayer r:embed="rId22">
                        <a14:imgEffect>
                          <a14:backgroundRemoval t="0" b="99167" l="23594" r="74688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6962" t="6040" r="27103" b="1932"/>
              <a:stretch/>
            </p:blipFill>
            <p:spPr>
              <a:xfrm>
                <a:off x="4751384" y="4461970"/>
                <a:ext cx="808176" cy="1214343"/>
              </a:xfrm>
              <a:prstGeom prst="rect">
                <a:avLst/>
              </a:prstGeom>
            </p:spPr>
          </p:pic>
        </p:grpSp>
      </p:grpSp>
      <p:sp>
        <p:nvSpPr>
          <p:cNvPr id="108" name="CaixaDeTexto 107"/>
          <p:cNvSpPr txBox="1"/>
          <p:nvPr/>
        </p:nvSpPr>
        <p:spPr>
          <a:xfrm>
            <a:off x="3849775" y="1434885"/>
            <a:ext cx="43309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pt-BR" dirty="0">
                <a:solidFill>
                  <a:schemeClr val="bg1">
                    <a:lumMod val="95000"/>
                  </a:schemeClr>
                </a:solidFill>
              </a:rPr>
              <a:t>Poucas Regras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pt-BR" dirty="0">
                <a:solidFill>
                  <a:schemeClr val="bg1">
                    <a:lumMod val="95000"/>
                  </a:schemeClr>
                </a:solidFill>
              </a:rPr>
              <a:t>Sem Categorias de Peso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pt-BR" dirty="0">
                <a:solidFill>
                  <a:schemeClr val="bg1">
                    <a:lumMod val="95000"/>
                  </a:schemeClr>
                </a:solidFill>
              </a:rPr>
              <a:t>Tempo de Luta Indefinido</a:t>
            </a:r>
          </a:p>
        </p:txBody>
      </p:sp>
      <p:sp>
        <p:nvSpPr>
          <p:cNvPr id="109" name="CaixaDeTexto 108"/>
          <p:cNvSpPr txBox="1"/>
          <p:nvPr/>
        </p:nvSpPr>
        <p:spPr>
          <a:xfrm>
            <a:off x="8362592" y="1369761"/>
            <a:ext cx="35816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pt-BR" sz="1600" dirty="0">
                <a:solidFill>
                  <a:schemeClr val="bg1">
                    <a:lumMod val="95000"/>
                  </a:schemeClr>
                </a:solidFill>
              </a:rPr>
              <a:t>Adequação de regras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pt-BR" sz="1600" dirty="0">
                <a:solidFill>
                  <a:schemeClr val="bg1">
                    <a:lumMod val="95000"/>
                  </a:schemeClr>
                </a:solidFill>
              </a:rPr>
              <a:t>Padronização de rounds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pt-BR" sz="1600" dirty="0">
                <a:solidFill>
                  <a:schemeClr val="bg1">
                    <a:lumMod val="95000"/>
                  </a:schemeClr>
                </a:solidFill>
              </a:rPr>
              <a:t>Recriação das categorias de peso</a:t>
            </a:r>
          </a:p>
        </p:txBody>
      </p:sp>
      <p:sp>
        <p:nvSpPr>
          <p:cNvPr id="110" name="CaixaDeTexto 109"/>
          <p:cNvSpPr txBox="1"/>
          <p:nvPr/>
        </p:nvSpPr>
        <p:spPr>
          <a:xfrm>
            <a:off x="6003166" y="4543719"/>
            <a:ext cx="49558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pt-BR" dirty="0">
                <a:solidFill>
                  <a:schemeClr val="bg1">
                    <a:lumMod val="95000"/>
                  </a:schemeClr>
                </a:solidFill>
              </a:rPr>
              <a:t>Primeira definição de categorias de peso, dividindo os lutadores em dois grandes grupos</a:t>
            </a:r>
          </a:p>
        </p:txBody>
      </p:sp>
    </p:spTree>
    <p:extLst>
      <p:ext uri="{BB962C8B-B14F-4D97-AF65-F5344CB8AC3E}">
        <p14:creationId xmlns:p14="http://schemas.microsoft.com/office/powerpoint/2010/main" val="36976399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4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4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4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450"/>
                            </p:stCondLst>
                            <p:childTnLst>
                              <p:par>
                                <p:cTn id="12" presetID="17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950"/>
                            </p:stCondLst>
                            <p:childTnLst>
                              <p:par>
                                <p:cTn id="19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95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0" dur="1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"/>
                            </p:stCondLst>
                            <p:childTnLst>
                              <p:par>
                                <p:cTn id="33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45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45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45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45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60"/>
                            </p:stCondLst>
                            <p:childTnLst>
                              <p:par>
                                <p:cTn id="40" presetID="17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960"/>
                            </p:stCondLst>
                            <p:childTnLst>
                              <p:par>
                                <p:cTn id="4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960"/>
                            </p:stCondLst>
                            <p:childTnLst>
                              <p:par>
                                <p:cTn id="53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xit" presetSubtype="4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8" dur="1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"/>
                            </p:stCondLst>
                            <p:childTnLst>
                              <p:par>
                                <p:cTn id="61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45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45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45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45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460"/>
                            </p:stCondLst>
                            <p:childTnLst>
                              <p:par>
                                <p:cTn id="68" presetID="17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960"/>
                            </p:stCondLst>
                            <p:childTnLst>
                              <p:par>
                                <p:cTn id="7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960"/>
                            </p:stCondLst>
                            <p:childTnLst>
                              <p:par>
                                <p:cTn id="8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86" dur="1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3" grpId="0" animBg="1"/>
      <p:bldP spid="97" grpId="0" animBg="1"/>
      <p:bldP spid="108" grpId="0"/>
      <p:bldP spid="108" grpId="1"/>
      <p:bldP spid="109" grpId="0"/>
      <p:bldP spid="109" grpId="1"/>
      <p:bldP spid="110" grpId="2"/>
      <p:bldP spid="110" grpId="4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102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Arredondado 3"/>
          <p:cNvSpPr/>
          <p:nvPr/>
        </p:nvSpPr>
        <p:spPr>
          <a:xfrm>
            <a:off x="-213502" y="3429000"/>
            <a:ext cx="800203" cy="161843"/>
          </a:xfrm>
          <a:prstGeom prst="roundRect">
            <a:avLst>
              <a:gd name="adj" fmla="val 50000"/>
            </a:avLst>
          </a:prstGeom>
          <a:solidFill>
            <a:srgbClr val="DED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13" name="Conector reto 12"/>
          <p:cNvCxnSpPr/>
          <p:nvPr/>
        </p:nvCxnSpPr>
        <p:spPr>
          <a:xfrm>
            <a:off x="434271" y="2698931"/>
            <a:ext cx="2124" cy="709285"/>
          </a:xfrm>
          <a:prstGeom prst="line">
            <a:avLst/>
          </a:prstGeom>
          <a:ln w="12700">
            <a:solidFill>
              <a:srgbClr val="DEDEDE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Agrupar 17"/>
          <p:cNvGrpSpPr/>
          <p:nvPr/>
        </p:nvGrpSpPr>
        <p:grpSpPr>
          <a:xfrm>
            <a:off x="-775065" y="153981"/>
            <a:ext cx="2420796" cy="2518975"/>
            <a:chOff x="1843467" y="153981"/>
            <a:chExt cx="2420796" cy="2518975"/>
          </a:xfrm>
        </p:grpSpPr>
        <p:grpSp>
          <p:nvGrpSpPr>
            <p:cNvPr id="17" name="Agrupar 16"/>
            <p:cNvGrpSpPr/>
            <p:nvPr/>
          </p:nvGrpSpPr>
          <p:grpSpPr>
            <a:xfrm>
              <a:off x="2314803" y="1196956"/>
              <a:ext cx="1476000" cy="1476000"/>
              <a:chOff x="2314803" y="1196956"/>
              <a:chExt cx="1476000" cy="1476000"/>
            </a:xfrm>
          </p:grpSpPr>
          <p:sp>
            <p:nvSpPr>
              <p:cNvPr id="3" name="Elipse 2"/>
              <p:cNvSpPr/>
              <p:nvPr/>
            </p:nvSpPr>
            <p:spPr>
              <a:xfrm>
                <a:off x="2314803" y="1196956"/>
                <a:ext cx="1476000" cy="1476000"/>
              </a:xfrm>
              <a:prstGeom prst="ellipse">
                <a:avLst/>
              </a:prstGeom>
              <a:solidFill>
                <a:srgbClr val="DEDEDE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pic>
            <p:nvPicPr>
              <p:cNvPr id="46" name="Imagem 45"/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1228" b="99113" l="772" r="98920">
                            <a14:foregroundMark x1="27392" y1="20464" x2="27392" y2="20464"/>
                            <a14:foregroundMark x1="31713" y1="16849" x2="31713" y2="16849"/>
                            <a14:foregroundMark x1="35957" y1="11050" x2="35957" y2="11050"/>
                            <a14:foregroundMark x1="43133" y1="12756" x2="43133" y2="12756"/>
                            <a14:foregroundMark x1="49537" y1="29059" x2="49537" y2="29059"/>
                            <a14:foregroundMark x1="53781" y1="29877" x2="53781" y2="29877"/>
                            <a14:foregroundMark x1="50463" y1="31446" x2="50463" y2="31446"/>
                            <a14:foregroundMark x1="37654" y1="32265" x2="37654" y2="32265"/>
                            <a14:foregroundMark x1="48920" y1="37585" x2="48920" y2="37585"/>
                            <a14:foregroundMark x1="62886" y1="34720" x2="62886" y2="34720"/>
                            <a14:foregroundMark x1="40972" y1="14461" x2="40972" y2="14461"/>
                            <a14:foregroundMark x1="27623" y1="27967" x2="27623" y2="27967"/>
                            <a14:foregroundMark x1="33256" y1="27626" x2="41975" y2="30082"/>
                            <a14:foregroundMark x1="31867" y1="20600" x2="32253" y2="31787"/>
                            <a14:foregroundMark x1="44830" y1="39291" x2="42901" y2="29536"/>
                            <a14:foregroundMark x1="25694" y1="24898" x2="35571" y2="29059"/>
                            <a14:foregroundMark x1="33796" y1="11528" x2="33796" y2="22169"/>
                            <a14:foregroundMark x1="37886" y1="6071" x2="40972" y2="8595"/>
                            <a14:foregroundMark x1="38657" y1="18417" x2="42747" y2="15962"/>
                            <a14:foregroundMark x1="44676" y1="10164" x2="44676" y2="10164"/>
                            <a14:foregroundMark x1="46605" y1="9959" x2="46605" y2="9959"/>
                            <a14:foregroundMark x1="43133" y1="8595" x2="44676" y2="11392"/>
                            <a14:foregroundMark x1="47762" y1="9823" x2="45293" y2="15280"/>
                            <a14:foregroundMark x1="36343" y1="8799" x2="43904" y2="14120"/>
                            <a14:foregroundMark x1="35571" y1="30423" x2="41744" y2="41064"/>
                            <a14:foregroundMark x1="46991" y1="37790" x2="63657" y2="40177"/>
                            <a14:foregroundMark x1="51235" y1="24420" x2="59414" y2="37244"/>
                            <a14:foregroundMark x1="57253" y1="43247" x2="65046" y2="36085"/>
                            <a14:foregroundMark x1="56096" y1="44952" x2="56096" y2="44952"/>
                            <a14:foregroundMark x1="54012" y1="43588" x2="54012" y2="43588"/>
                            <a14:foregroundMark x1="67978" y1="41201" x2="61574" y2="41064"/>
                            <a14:foregroundMark x1="62500" y1="41883" x2="65046" y2="41883"/>
                            <a14:foregroundMark x1="65432" y1="41883" x2="65432" y2="41883"/>
                            <a14:foregroundMark x1="69522" y1="66780" x2="75694" y2="75648"/>
                            <a14:foregroundMark x1="69522" y1="71078" x2="71219" y2="68963"/>
                            <a14:foregroundMark x1="26080" y1="71555" x2="26852" y2="74625"/>
                            <a14:backgroundMark x1="66590" y1="41542" x2="66590" y2="41542"/>
                            <a14:backgroundMark x1="46219" y1="13233" x2="46219" y2="13233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2447231" y="1211554"/>
                <a:ext cx="1200467" cy="1357936"/>
              </a:xfrm>
              <a:prstGeom prst="rect">
                <a:avLst/>
              </a:prstGeom>
            </p:spPr>
          </p:pic>
        </p:grpSp>
        <p:sp>
          <p:nvSpPr>
            <p:cNvPr id="16" name="CaixaDeTexto 15"/>
            <p:cNvSpPr txBox="1"/>
            <p:nvPr/>
          </p:nvSpPr>
          <p:spPr>
            <a:xfrm>
              <a:off x="1843467" y="153981"/>
              <a:ext cx="2420796" cy="892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800" b="1" dirty="0">
                  <a:solidFill>
                    <a:schemeClr val="bg1">
                      <a:lumMod val="95000"/>
                    </a:schemeClr>
                  </a:solidFill>
                  <a:effectLst>
                    <a:glow rad="190500">
                      <a:srgbClr val="383838"/>
                    </a:glow>
                  </a:effectLst>
                </a:rPr>
                <a:t>1993</a:t>
              </a:r>
            </a:p>
            <a:p>
              <a:pPr algn="ctr"/>
              <a:r>
                <a:rPr lang="pt-BR" sz="2400" b="1" dirty="0">
                  <a:solidFill>
                    <a:schemeClr val="bg1">
                      <a:lumMod val="95000"/>
                    </a:schemeClr>
                  </a:solidFill>
                  <a:effectLst>
                    <a:glow rad="190500">
                      <a:srgbClr val="383838"/>
                    </a:glow>
                  </a:effectLst>
                </a:rPr>
                <a:t>Criação do UFC</a:t>
              </a:r>
            </a:p>
          </p:txBody>
        </p:sp>
      </p:grpSp>
      <p:sp>
        <p:nvSpPr>
          <p:cNvPr id="83" name="Retângulo Arredondado 82"/>
          <p:cNvSpPr/>
          <p:nvPr/>
        </p:nvSpPr>
        <p:spPr>
          <a:xfrm>
            <a:off x="434271" y="3429000"/>
            <a:ext cx="2310784" cy="161843"/>
          </a:xfrm>
          <a:prstGeom prst="roundRect">
            <a:avLst>
              <a:gd name="adj" fmla="val 50000"/>
            </a:avLst>
          </a:prstGeom>
          <a:solidFill>
            <a:srgbClr val="DED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84" name="Conector reto 83"/>
          <p:cNvCxnSpPr/>
          <p:nvPr/>
        </p:nvCxnSpPr>
        <p:spPr>
          <a:xfrm>
            <a:off x="2596966" y="3590843"/>
            <a:ext cx="2124" cy="709285"/>
          </a:xfrm>
          <a:prstGeom prst="line">
            <a:avLst/>
          </a:prstGeom>
          <a:ln w="12700">
            <a:solidFill>
              <a:srgbClr val="DEDEDE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Retângulo Arredondado 96"/>
          <p:cNvSpPr/>
          <p:nvPr/>
        </p:nvSpPr>
        <p:spPr>
          <a:xfrm>
            <a:off x="2596967" y="3429000"/>
            <a:ext cx="2611926" cy="161843"/>
          </a:xfrm>
          <a:prstGeom prst="roundRect">
            <a:avLst>
              <a:gd name="adj" fmla="val 50000"/>
            </a:avLst>
          </a:prstGeom>
          <a:solidFill>
            <a:srgbClr val="DED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98" name="Conector reto 97"/>
          <p:cNvCxnSpPr/>
          <p:nvPr/>
        </p:nvCxnSpPr>
        <p:spPr>
          <a:xfrm>
            <a:off x="5038876" y="2698931"/>
            <a:ext cx="2124" cy="709285"/>
          </a:xfrm>
          <a:prstGeom prst="line">
            <a:avLst/>
          </a:prstGeom>
          <a:ln w="12700">
            <a:solidFill>
              <a:srgbClr val="DEDEDE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Agrupar 20"/>
          <p:cNvGrpSpPr/>
          <p:nvPr/>
        </p:nvGrpSpPr>
        <p:grpSpPr>
          <a:xfrm>
            <a:off x="3143242" y="148484"/>
            <a:ext cx="3794958" cy="2524472"/>
            <a:chOff x="6425442" y="148484"/>
            <a:chExt cx="3794958" cy="2524472"/>
          </a:xfrm>
        </p:grpSpPr>
        <p:grpSp>
          <p:nvGrpSpPr>
            <p:cNvPr id="86" name="Agrupar 85"/>
            <p:cNvGrpSpPr/>
            <p:nvPr/>
          </p:nvGrpSpPr>
          <p:grpSpPr>
            <a:xfrm>
              <a:off x="7585200" y="1196956"/>
              <a:ext cx="1476000" cy="1476000"/>
              <a:chOff x="7795040" y="801565"/>
              <a:chExt cx="2308678" cy="2308678"/>
            </a:xfrm>
          </p:grpSpPr>
          <p:sp>
            <p:nvSpPr>
              <p:cNvPr id="87" name="Elipse 86"/>
              <p:cNvSpPr/>
              <p:nvPr/>
            </p:nvSpPr>
            <p:spPr>
              <a:xfrm>
                <a:off x="7795040" y="801565"/>
                <a:ext cx="2308678" cy="2308678"/>
              </a:xfrm>
              <a:prstGeom prst="ellipse">
                <a:avLst/>
              </a:prstGeom>
              <a:solidFill>
                <a:srgbClr val="DEDEDE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grpSp>
            <p:nvGrpSpPr>
              <p:cNvPr id="88" name="Agrupar 87"/>
              <p:cNvGrpSpPr/>
              <p:nvPr/>
            </p:nvGrpSpPr>
            <p:grpSpPr>
              <a:xfrm>
                <a:off x="8191661" y="1129397"/>
                <a:ext cx="1539192" cy="1596795"/>
                <a:chOff x="3880846" y="2572052"/>
                <a:chExt cx="1140375" cy="1183052"/>
              </a:xfrm>
            </p:grpSpPr>
            <p:pic>
              <p:nvPicPr>
                <p:cNvPr id="89" name="Imagem 88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ackgroundRemoval t="19600" b="78200" l="46200" r="10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0330" t="23883" b="24589"/>
                <a:stretch/>
              </p:blipFill>
              <p:spPr>
                <a:xfrm>
                  <a:off x="3880846" y="2572052"/>
                  <a:ext cx="1140375" cy="1183052"/>
                </a:xfrm>
                <a:prstGeom prst="rect">
                  <a:avLst/>
                </a:prstGeom>
              </p:spPr>
            </p:pic>
            <p:sp>
              <p:nvSpPr>
                <p:cNvPr id="90" name="Retângulo 89"/>
                <p:cNvSpPr/>
                <p:nvPr/>
              </p:nvSpPr>
              <p:spPr>
                <a:xfrm>
                  <a:off x="4336211" y="2846717"/>
                  <a:ext cx="241342" cy="661357"/>
                </a:xfrm>
                <a:prstGeom prst="rect">
                  <a:avLst/>
                </a:prstGeom>
                <a:solidFill>
                  <a:srgbClr val="C3BFB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:endParaRPr lang="pt-BR" dirty="0"/>
                </a:p>
              </p:txBody>
            </p:sp>
            <p:sp>
              <p:nvSpPr>
                <p:cNvPr id="91" name="Retângulo 90"/>
                <p:cNvSpPr/>
                <p:nvPr/>
              </p:nvSpPr>
              <p:spPr>
                <a:xfrm>
                  <a:off x="4247269" y="2931732"/>
                  <a:ext cx="88942" cy="152400"/>
                </a:xfrm>
                <a:prstGeom prst="rect">
                  <a:avLst/>
                </a:prstGeom>
                <a:solidFill>
                  <a:srgbClr val="C3BFB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:endParaRPr lang="pt-BR" dirty="0"/>
                </a:p>
              </p:txBody>
            </p:sp>
            <p:pic>
              <p:nvPicPr>
                <p:cNvPr id="92" name="Imagem 91"/>
                <p:cNvPicPr>
                  <a:picLocks noChangeAspect="1"/>
                </p:cNvPicPr>
                <p:nvPr/>
              </p:nvPicPr>
              <p:blipFill rotWithShape="1">
                <a:blip r:embed="rId6"/>
                <a:srcRect l="37514" t="28037" r="39756" b="41456"/>
                <a:stretch/>
              </p:blipFill>
              <p:spPr>
                <a:xfrm>
                  <a:off x="4291740" y="2895599"/>
                  <a:ext cx="345057" cy="563592"/>
                </a:xfrm>
                <a:prstGeom prst="rect">
                  <a:avLst/>
                </a:prstGeom>
              </p:spPr>
            </p:pic>
          </p:grpSp>
        </p:grpSp>
        <p:sp>
          <p:nvSpPr>
            <p:cNvPr id="101" name="CaixaDeTexto 100"/>
            <p:cNvSpPr txBox="1"/>
            <p:nvPr/>
          </p:nvSpPr>
          <p:spPr>
            <a:xfrm>
              <a:off x="6425442" y="148484"/>
              <a:ext cx="3794958" cy="892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800" b="1" dirty="0">
                  <a:solidFill>
                    <a:schemeClr val="bg1">
                      <a:lumMod val="95000"/>
                    </a:schemeClr>
                  </a:solidFill>
                  <a:effectLst>
                    <a:glow rad="190500">
                      <a:srgbClr val="383838"/>
                    </a:glow>
                  </a:effectLst>
                </a:rPr>
                <a:t>2000</a:t>
              </a:r>
            </a:p>
            <a:p>
              <a:pPr algn="ctr"/>
              <a:r>
                <a:rPr lang="pt-BR" sz="2400" b="1" dirty="0">
                  <a:solidFill>
                    <a:schemeClr val="bg1">
                      <a:lumMod val="95000"/>
                    </a:schemeClr>
                  </a:solidFill>
                  <a:effectLst>
                    <a:glow rad="190500">
                      <a:srgbClr val="383838"/>
                    </a:glow>
                  </a:effectLst>
                </a:rPr>
                <a:t>Padronização dos Rounds</a:t>
              </a:r>
            </a:p>
          </p:txBody>
        </p:sp>
      </p:grpSp>
      <p:cxnSp>
        <p:nvCxnSpPr>
          <p:cNvPr id="103" name="Conector reto 102"/>
          <p:cNvCxnSpPr/>
          <p:nvPr/>
        </p:nvCxnSpPr>
        <p:spPr>
          <a:xfrm>
            <a:off x="7674072" y="3590843"/>
            <a:ext cx="2124" cy="709285"/>
          </a:xfrm>
          <a:prstGeom prst="line">
            <a:avLst/>
          </a:prstGeom>
          <a:ln w="12700">
            <a:solidFill>
              <a:srgbClr val="DEDEDE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7" name="Agrupar 106"/>
          <p:cNvGrpSpPr/>
          <p:nvPr/>
        </p:nvGrpSpPr>
        <p:grpSpPr>
          <a:xfrm>
            <a:off x="37735" y="4316558"/>
            <a:ext cx="5071892" cy="2384982"/>
            <a:chOff x="2582527" y="4316558"/>
            <a:chExt cx="5071892" cy="2384982"/>
          </a:xfrm>
        </p:grpSpPr>
        <p:sp>
          <p:nvSpPr>
            <p:cNvPr id="85" name="CaixaDeTexto 84"/>
            <p:cNvSpPr txBox="1"/>
            <p:nvPr/>
          </p:nvSpPr>
          <p:spPr>
            <a:xfrm>
              <a:off x="2582527" y="5808988"/>
              <a:ext cx="5071892" cy="892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800" b="1" dirty="0">
                  <a:solidFill>
                    <a:schemeClr val="bg1">
                      <a:lumMod val="95000"/>
                    </a:schemeClr>
                  </a:solidFill>
                  <a:effectLst>
                    <a:glow rad="190500">
                      <a:srgbClr val="383838"/>
                    </a:glow>
                  </a:effectLst>
                </a:rPr>
                <a:t>1997</a:t>
              </a:r>
              <a:endParaRPr lang="pt-BR" sz="2400" b="1" dirty="0">
                <a:solidFill>
                  <a:schemeClr val="bg1">
                    <a:lumMod val="95000"/>
                  </a:schemeClr>
                </a:solidFill>
                <a:effectLst>
                  <a:glow rad="190500">
                    <a:srgbClr val="383838"/>
                  </a:glow>
                </a:effectLst>
              </a:endParaRPr>
            </a:p>
            <a:p>
              <a:pPr algn="ctr"/>
              <a:r>
                <a:rPr lang="pt-BR" sz="2400" b="1" dirty="0">
                  <a:solidFill>
                    <a:schemeClr val="bg1">
                      <a:lumMod val="95000"/>
                    </a:schemeClr>
                  </a:solidFill>
                  <a:effectLst>
                    <a:glow rad="190500">
                      <a:srgbClr val="383838"/>
                    </a:glow>
                  </a:effectLst>
                </a:rPr>
                <a:t>Criação das Categorias de Peso</a:t>
              </a:r>
            </a:p>
          </p:txBody>
        </p:sp>
        <p:grpSp>
          <p:nvGrpSpPr>
            <p:cNvPr id="106" name="Agrupar 105"/>
            <p:cNvGrpSpPr/>
            <p:nvPr/>
          </p:nvGrpSpPr>
          <p:grpSpPr>
            <a:xfrm>
              <a:off x="4403758" y="4316558"/>
              <a:ext cx="1476000" cy="1476000"/>
              <a:chOff x="4403758" y="4316558"/>
              <a:chExt cx="1476000" cy="1476000"/>
            </a:xfrm>
          </p:grpSpPr>
          <p:sp>
            <p:nvSpPr>
              <p:cNvPr id="78" name="Elipse 77"/>
              <p:cNvSpPr/>
              <p:nvPr/>
            </p:nvSpPr>
            <p:spPr>
              <a:xfrm>
                <a:off x="4403758" y="4316558"/>
                <a:ext cx="1476000" cy="1476000"/>
              </a:xfrm>
              <a:prstGeom prst="ellipse">
                <a:avLst/>
              </a:prstGeom>
              <a:solidFill>
                <a:srgbClr val="DEDEDE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pic>
            <p:nvPicPr>
              <p:cNvPr id="105" name="Imagem 104"/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0" b="99167" l="23594" r="74688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6962" t="6040" r="27103" b="1932"/>
              <a:stretch/>
            </p:blipFill>
            <p:spPr>
              <a:xfrm>
                <a:off x="4751384" y="4461970"/>
                <a:ext cx="808176" cy="1214343"/>
              </a:xfrm>
              <a:prstGeom prst="rect">
                <a:avLst/>
              </a:prstGeom>
            </p:spPr>
          </p:pic>
        </p:grpSp>
      </p:grpSp>
      <p:sp>
        <p:nvSpPr>
          <p:cNvPr id="5" name="Retângulo 1">
            <a:extLst>
              <a:ext uri="{FF2B5EF4-FFF2-40B4-BE49-F238E27FC236}">
                <a16:creationId xmlns:a16="http://schemas.microsoft.com/office/drawing/2014/main" id="{C655BAEE-7EB7-4A02-A863-8FE8A96FFF8B}"/>
              </a:ext>
            </a:extLst>
          </p:cNvPr>
          <p:cNvSpPr/>
          <p:nvPr/>
        </p:nvSpPr>
        <p:spPr>
          <a:xfrm>
            <a:off x="-485057" y="0"/>
            <a:ext cx="2419724" cy="6858000"/>
          </a:xfrm>
          <a:prstGeom prst="rect">
            <a:avLst/>
          </a:prstGeom>
          <a:solidFill>
            <a:srgbClr val="C102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9" name="Forma Livre 38"/>
          <p:cNvSpPr/>
          <p:nvPr/>
        </p:nvSpPr>
        <p:spPr>
          <a:xfrm rot="10800000">
            <a:off x="-485055" y="-4697832"/>
            <a:ext cx="1542197" cy="13669107"/>
          </a:xfrm>
          <a:custGeom>
            <a:avLst/>
            <a:gdLst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91931 w 1542197"/>
              <a:gd name="connsiteY2" fmla="*/ 7785715 h 13669107"/>
              <a:gd name="connsiteX3" fmla="*/ 717450 w 1542197"/>
              <a:gd name="connsiteY3" fmla="*/ 6834554 h 13669107"/>
              <a:gd name="connsiteX4" fmla="*/ 91637 w 1542197"/>
              <a:gd name="connsiteY4" fmla="*/ 5883393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91931 w 1542197"/>
              <a:gd name="connsiteY2" fmla="*/ 7785715 h 13669107"/>
              <a:gd name="connsiteX3" fmla="*/ 717450 w 1542197"/>
              <a:gd name="connsiteY3" fmla="*/ 6834554 h 13669107"/>
              <a:gd name="connsiteX4" fmla="*/ 91637 w 1542197"/>
              <a:gd name="connsiteY4" fmla="*/ 5883393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91931 w 1542197"/>
              <a:gd name="connsiteY2" fmla="*/ 7785715 h 13669107"/>
              <a:gd name="connsiteX3" fmla="*/ 717450 w 1542197"/>
              <a:gd name="connsiteY3" fmla="*/ 6834554 h 13669107"/>
              <a:gd name="connsiteX4" fmla="*/ 91637 w 1542197"/>
              <a:gd name="connsiteY4" fmla="*/ 5883393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65953 w 1542197"/>
              <a:gd name="connsiteY2" fmla="*/ 7770129 h 13669107"/>
              <a:gd name="connsiteX3" fmla="*/ 717450 w 1542197"/>
              <a:gd name="connsiteY3" fmla="*/ 6834554 h 13669107"/>
              <a:gd name="connsiteX4" fmla="*/ 91637 w 1542197"/>
              <a:gd name="connsiteY4" fmla="*/ 5883393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65953 w 1542197"/>
              <a:gd name="connsiteY2" fmla="*/ 7770129 h 13669107"/>
              <a:gd name="connsiteX3" fmla="*/ 717450 w 1542197"/>
              <a:gd name="connsiteY3" fmla="*/ 6834554 h 13669107"/>
              <a:gd name="connsiteX4" fmla="*/ 55269 w 1542197"/>
              <a:gd name="connsiteY4" fmla="*/ 5873002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65953 w 1542197"/>
              <a:gd name="connsiteY2" fmla="*/ 7770129 h 13669107"/>
              <a:gd name="connsiteX3" fmla="*/ 629127 w 1542197"/>
              <a:gd name="connsiteY3" fmla="*/ 6829359 h 13669107"/>
              <a:gd name="connsiteX4" fmla="*/ 55269 w 1542197"/>
              <a:gd name="connsiteY4" fmla="*/ 5873002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65953 w 1542197"/>
              <a:gd name="connsiteY2" fmla="*/ 7770129 h 13669107"/>
              <a:gd name="connsiteX3" fmla="*/ 629127 w 1542197"/>
              <a:gd name="connsiteY3" fmla="*/ 6829359 h 13669107"/>
              <a:gd name="connsiteX4" fmla="*/ 55269 w 1542197"/>
              <a:gd name="connsiteY4" fmla="*/ 5873002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65953 w 1542197"/>
              <a:gd name="connsiteY2" fmla="*/ 7770129 h 13669107"/>
              <a:gd name="connsiteX3" fmla="*/ 629127 w 1542197"/>
              <a:gd name="connsiteY3" fmla="*/ 6829359 h 13669107"/>
              <a:gd name="connsiteX4" fmla="*/ 55269 w 1542197"/>
              <a:gd name="connsiteY4" fmla="*/ 5873002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65953 w 1542197"/>
              <a:gd name="connsiteY2" fmla="*/ 7770129 h 13669107"/>
              <a:gd name="connsiteX3" fmla="*/ 629127 w 1542197"/>
              <a:gd name="connsiteY3" fmla="*/ 6829359 h 13669107"/>
              <a:gd name="connsiteX4" fmla="*/ 55269 w 1542197"/>
              <a:gd name="connsiteY4" fmla="*/ 5873002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65953 w 1542197"/>
              <a:gd name="connsiteY2" fmla="*/ 7770129 h 13669107"/>
              <a:gd name="connsiteX3" fmla="*/ 629127 w 1542197"/>
              <a:gd name="connsiteY3" fmla="*/ 6829359 h 13669107"/>
              <a:gd name="connsiteX4" fmla="*/ 13706 w 1542197"/>
              <a:gd name="connsiteY4" fmla="*/ 5878198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3607 w 1542197"/>
              <a:gd name="connsiteY2" fmla="*/ 7764933 h 13669107"/>
              <a:gd name="connsiteX3" fmla="*/ 629127 w 1542197"/>
              <a:gd name="connsiteY3" fmla="*/ 6829359 h 13669107"/>
              <a:gd name="connsiteX4" fmla="*/ 13706 w 1542197"/>
              <a:gd name="connsiteY4" fmla="*/ 5878198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3607 w 1542197"/>
              <a:gd name="connsiteY2" fmla="*/ 7764933 h 13669107"/>
              <a:gd name="connsiteX3" fmla="*/ 629127 w 1542197"/>
              <a:gd name="connsiteY3" fmla="*/ 6829359 h 13669107"/>
              <a:gd name="connsiteX4" fmla="*/ 13706 w 1542197"/>
              <a:gd name="connsiteY4" fmla="*/ 5878198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3607 w 1542197"/>
              <a:gd name="connsiteY2" fmla="*/ 7764933 h 13669107"/>
              <a:gd name="connsiteX3" fmla="*/ 629127 w 1542197"/>
              <a:gd name="connsiteY3" fmla="*/ 6829359 h 13669107"/>
              <a:gd name="connsiteX4" fmla="*/ 13706 w 1542197"/>
              <a:gd name="connsiteY4" fmla="*/ 5878198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3607 w 1542197"/>
              <a:gd name="connsiteY2" fmla="*/ 7764933 h 13669107"/>
              <a:gd name="connsiteX3" fmla="*/ 629127 w 1542197"/>
              <a:gd name="connsiteY3" fmla="*/ 6829359 h 13669107"/>
              <a:gd name="connsiteX4" fmla="*/ 13706 w 1542197"/>
              <a:gd name="connsiteY4" fmla="*/ 5878198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42197" h="13669107">
                <a:moveTo>
                  <a:pt x="0" y="13669107"/>
                </a:moveTo>
                <a:lnTo>
                  <a:pt x="0" y="7903176"/>
                </a:lnTo>
                <a:cubicBezTo>
                  <a:pt x="1202" y="7857095"/>
                  <a:pt x="2405" y="7811014"/>
                  <a:pt x="3607" y="7764933"/>
                </a:cubicBezTo>
                <a:cubicBezTo>
                  <a:pt x="4570" y="7424461"/>
                  <a:pt x="622249" y="7499121"/>
                  <a:pt x="629127" y="6829359"/>
                </a:cubicBezTo>
                <a:cubicBezTo>
                  <a:pt x="636005" y="6159597"/>
                  <a:pt x="2999" y="6343361"/>
                  <a:pt x="13706" y="5878198"/>
                </a:cubicBezTo>
                <a:lnTo>
                  <a:pt x="0" y="5765966"/>
                </a:lnTo>
                <a:lnTo>
                  <a:pt x="0" y="0"/>
                </a:lnTo>
                <a:lnTo>
                  <a:pt x="1542197" y="0"/>
                </a:lnTo>
                <a:lnTo>
                  <a:pt x="1542197" y="13669107"/>
                </a:lnTo>
                <a:lnTo>
                  <a:pt x="0" y="13669107"/>
                </a:lnTo>
                <a:close/>
              </a:path>
            </a:pathLst>
          </a:custGeom>
          <a:solidFill>
            <a:srgbClr val="DED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noFill/>
            </a:endParaRPr>
          </a:p>
        </p:txBody>
      </p:sp>
      <p:sp>
        <p:nvSpPr>
          <p:cNvPr id="26" name="Elipse 25"/>
          <p:cNvSpPr/>
          <p:nvPr/>
        </p:nvSpPr>
        <p:spPr>
          <a:xfrm>
            <a:off x="258886" y="4206970"/>
            <a:ext cx="980006" cy="992534"/>
          </a:xfrm>
          <a:prstGeom prst="ellipse">
            <a:avLst/>
          </a:prstGeom>
          <a:noFill/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63" name="Agrupar 62"/>
          <p:cNvGrpSpPr/>
          <p:nvPr/>
        </p:nvGrpSpPr>
        <p:grpSpPr>
          <a:xfrm>
            <a:off x="131539" y="5499057"/>
            <a:ext cx="756000" cy="756000"/>
            <a:chOff x="559138" y="5758366"/>
            <a:chExt cx="980006" cy="992534"/>
          </a:xfrm>
        </p:grpSpPr>
        <p:pic>
          <p:nvPicPr>
            <p:cNvPr id="64" name="Imagem 63"/>
            <p:cNvPicPr>
              <a:picLocks noChangeAspect="1"/>
            </p:cNvPicPr>
            <p:nvPr/>
          </p:nvPicPr>
          <p:blipFill>
            <a:blip r:embed="rId9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0" b="100000" l="0" r="100000">
                          <a14:foregroundMark x1="12889" y1="27111" x2="12889" y2="27111"/>
                          <a14:foregroundMark x1="24000" y1="16444" x2="24000" y2="16444"/>
                          <a14:foregroundMark x1="36889" y1="10222" x2="36889" y2="10222"/>
                          <a14:foregroundMark x1="65778" y1="5333" x2="65778" y2="5333"/>
                          <a14:foregroundMark x1="77333" y1="16444" x2="77333" y2="16444"/>
                          <a14:foregroundMark x1="88444" y1="28000" x2="88444" y2="28000"/>
                          <a14:foregroundMark x1="56000" y1="92000" x2="56000" y2="92000"/>
                          <a14:foregroundMark x1="54667" y1="98222" x2="54667" y2="98222"/>
                          <a14:foregroundMark x1="49333" y1="6222" x2="49333" y2="6222"/>
                          <a14:backgroundMark x1="32000" y1="42667" x2="33333" y2="57333"/>
                          <a14:backgroundMark x1="30667" y1="40889" x2="52444" y2="28444"/>
                          <a14:backgroundMark x1="53333" y1="26667" x2="68889" y2="36444"/>
                          <a14:backgroundMark x1="69333" y1="36444" x2="71556" y2="61778"/>
                          <a14:backgroundMark x1="35111" y1="56000" x2="45333" y2="77778"/>
                          <a14:backgroundMark x1="50667" y1="48444" x2="50667" y2="4844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688" y="5830192"/>
              <a:ext cx="862906" cy="862906"/>
            </a:xfrm>
            <a:prstGeom prst="rect">
              <a:avLst/>
            </a:prstGeom>
            <a:ln>
              <a:noFill/>
            </a:ln>
          </p:spPr>
        </p:pic>
        <p:sp>
          <p:nvSpPr>
            <p:cNvPr id="65" name="Elipse 64"/>
            <p:cNvSpPr/>
            <p:nvPr/>
          </p:nvSpPr>
          <p:spPr>
            <a:xfrm>
              <a:off x="559138" y="5758366"/>
              <a:ext cx="980006" cy="992534"/>
            </a:xfrm>
            <a:prstGeom prst="ellipse">
              <a:avLst/>
            </a:prstGeom>
            <a:noFill/>
            <a:ln w="57150">
              <a:solidFill>
                <a:srgbClr val="A9A9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grpSp>
        <p:nvGrpSpPr>
          <p:cNvPr id="66" name="Agrupar 65"/>
          <p:cNvGrpSpPr/>
          <p:nvPr/>
        </p:nvGrpSpPr>
        <p:grpSpPr>
          <a:xfrm>
            <a:off x="131539" y="4243188"/>
            <a:ext cx="756000" cy="756000"/>
            <a:chOff x="266816" y="4206970"/>
            <a:chExt cx="980006" cy="992534"/>
          </a:xfrm>
        </p:grpSpPr>
        <p:pic>
          <p:nvPicPr>
            <p:cNvPr id="67" name="Imagem 66"/>
            <p:cNvPicPr>
              <a:picLocks noChangeAspect="1"/>
            </p:cNvPicPr>
            <p:nvPr/>
          </p:nvPicPr>
          <p:blipFill rotWithShape="1">
            <a:blip r:embed="rId11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35780" b="65596" l="74459" r="100000">
                          <a14:foregroundMark x1="87013" y1="44495" x2="87013" y2="4449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916" t="32477" r="-6031" b="30716"/>
            <a:stretch/>
          </p:blipFill>
          <p:spPr>
            <a:xfrm>
              <a:off x="331177" y="4264035"/>
              <a:ext cx="862719" cy="878404"/>
            </a:xfrm>
            <a:prstGeom prst="rect">
              <a:avLst/>
            </a:prstGeom>
            <a:ln>
              <a:noFill/>
            </a:ln>
          </p:spPr>
        </p:pic>
        <p:sp>
          <p:nvSpPr>
            <p:cNvPr id="68" name="Elipse 67"/>
            <p:cNvSpPr/>
            <p:nvPr/>
          </p:nvSpPr>
          <p:spPr>
            <a:xfrm>
              <a:off x="266816" y="4206970"/>
              <a:ext cx="980006" cy="992534"/>
            </a:xfrm>
            <a:prstGeom prst="ellipse">
              <a:avLst/>
            </a:prstGeom>
            <a:noFill/>
            <a:ln w="57150">
              <a:solidFill>
                <a:srgbClr val="A9A9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grpSp>
        <p:nvGrpSpPr>
          <p:cNvPr id="69" name="Agrupar 68"/>
          <p:cNvGrpSpPr/>
          <p:nvPr/>
        </p:nvGrpSpPr>
        <p:grpSpPr>
          <a:xfrm>
            <a:off x="131539" y="2987319"/>
            <a:ext cx="756000" cy="756000"/>
            <a:chOff x="258886" y="2914883"/>
            <a:chExt cx="980006" cy="992534"/>
          </a:xfrm>
        </p:grpSpPr>
        <p:sp>
          <p:nvSpPr>
            <p:cNvPr id="70" name="Elipse 69"/>
            <p:cNvSpPr/>
            <p:nvPr/>
          </p:nvSpPr>
          <p:spPr>
            <a:xfrm>
              <a:off x="258886" y="2914883"/>
              <a:ext cx="980006" cy="992534"/>
            </a:xfrm>
            <a:prstGeom prst="ellipse">
              <a:avLst/>
            </a:prstGeom>
            <a:noFill/>
            <a:ln w="57150">
              <a:solidFill>
                <a:srgbClr val="A9A9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71" name="Imagem 70"/>
            <p:cNvPicPr>
              <a:picLocks noChangeAspect="1"/>
            </p:cNvPicPr>
            <p:nvPr/>
          </p:nvPicPr>
          <p:blipFill>
            <a:blip r:embed="rId13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0" b="92784" l="0" r="100000">
                          <a14:foregroundMark x1="13158" y1="41237" x2="13158" y2="41237"/>
                          <a14:foregroundMark x1="13158" y1="57732" x2="13158" y2="57732"/>
                          <a14:foregroundMark x1="13158" y1="74227" x2="13158" y2="74227"/>
                          <a14:foregroundMark x1="22368" y1="70103" x2="22368" y2="70103"/>
                          <a14:backgroundMark x1="48684" y1="19588" x2="48684" y2="19588"/>
                          <a14:backgroundMark x1="71053" y1="45361" x2="71053" y2="45361"/>
                          <a14:backgroundMark x1="63158" y1="63918" x2="63158" y2="63918"/>
                          <a14:backgroundMark x1="53947" y1="82474" x2="53947" y2="82474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09148" y="2941945"/>
              <a:ext cx="723900" cy="923925"/>
            </a:xfrm>
            <a:prstGeom prst="rect">
              <a:avLst/>
            </a:prstGeom>
          </p:spPr>
        </p:pic>
      </p:grpSp>
      <p:pic>
        <p:nvPicPr>
          <p:cNvPr id="20" name="Imagem 19"/>
          <p:cNvPicPr>
            <a:picLocks noChangeAspect="1"/>
          </p:cNvPicPr>
          <p:nvPr/>
        </p:nvPicPr>
        <p:blipFill rotWithShape="1">
          <a:blip r:embed="rId15" cstate="print">
            <a:biLevel thresh="75000"/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22304" b="36951" l="25566" r="38549">
                        <a14:foregroundMark x1="29095" y1="30959" x2="29095" y2="30959"/>
                        <a14:foregroundMark x1="31225" y1="29694" x2="31225" y2="2969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274" t="22616" r="60859" b="62735"/>
          <a:stretch/>
        </p:blipFill>
        <p:spPr>
          <a:xfrm>
            <a:off x="-987725" y="364436"/>
            <a:ext cx="880089" cy="86714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" name="Agrupar 21"/>
          <p:cNvGrpSpPr/>
          <p:nvPr/>
        </p:nvGrpSpPr>
        <p:grpSpPr>
          <a:xfrm>
            <a:off x="-925101" y="1731450"/>
            <a:ext cx="756000" cy="756000"/>
            <a:chOff x="505539" y="1654211"/>
            <a:chExt cx="1047253" cy="1069712"/>
          </a:xfrm>
        </p:grpSpPr>
        <p:pic>
          <p:nvPicPr>
            <p:cNvPr id="23" name="Imagem 22"/>
            <p:cNvPicPr>
              <a:picLocks noChangeAspect="1"/>
            </p:cNvPicPr>
            <p:nvPr/>
          </p:nvPicPr>
          <p:blipFill>
            <a:blip r:embed="rId17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ackgroundRemoval t="16803" b="92828" l="16318" r="83891">
                          <a14:foregroundMark x1="51674" y1="52869" x2="51674" y2="52869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5539" y="1654211"/>
              <a:ext cx="1033605" cy="105522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" name="Elipse 23"/>
            <p:cNvSpPr/>
            <p:nvPr/>
          </p:nvSpPr>
          <p:spPr>
            <a:xfrm>
              <a:off x="572786" y="1731389"/>
              <a:ext cx="980006" cy="992534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grpSp>
        <p:nvGrpSpPr>
          <p:cNvPr id="30" name="Agrupar 29"/>
          <p:cNvGrpSpPr/>
          <p:nvPr/>
        </p:nvGrpSpPr>
        <p:grpSpPr>
          <a:xfrm>
            <a:off x="-925101" y="2987319"/>
            <a:ext cx="756000" cy="756000"/>
            <a:chOff x="559138" y="3151644"/>
            <a:chExt cx="980006" cy="992534"/>
          </a:xfrm>
        </p:grpSpPr>
        <p:pic>
          <p:nvPicPr>
            <p:cNvPr id="31" name="Imagem 30"/>
            <p:cNvPicPr>
              <a:picLocks noChangeAspect="1"/>
            </p:cNvPicPr>
            <p:nvPr/>
          </p:nvPicPr>
          <p:blipFill rotWithShape="1">
            <a:blip r:embed="rId19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ackgroundRemoval t="2979" b="23404" l="4889" r="23778">
                          <a14:foregroundMark x1="7111" y1="10426" x2="7111" y2="10426"/>
                          <a14:foregroundMark x1="7333" y1="15106" x2="7333" y2="15106"/>
                          <a14:foregroundMark x1="7111" y1="19149" x2="7111" y2="19149"/>
                          <a14:backgroundMark x1="12889" y1="7872" x2="12889" y2="7872"/>
                          <a14:backgroundMark x1="12889" y1="12128" x2="12889" y2="12128"/>
                          <a14:backgroundMark x1="13111" y1="16383" x2="13111" y2="16383"/>
                          <a14:backgroundMark x1="12889" y1="20213" x2="12889" y2="20213"/>
                          <a14:backgroundMark x1="6667" y1="11064" x2="6667" y2="11064"/>
                          <a14:backgroundMark x1="6667" y1="19574" x2="6667" y2="19574"/>
                          <a14:backgroundMark x1="6667" y1="10426" x2="6667" y2="10426"/>
                          <a14:backgroundMark x1="6667" y1="18936" x2="6667" y2="1893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57" t="2936" r="76044" b="76084"/>
            <a:stretch/>
          </p:blipFill>
          <p:spPr>
            <a:xfrm>
              <a:off x="662590" y="3234518"/>
              <a:ext cx="773102" cy="847051"/>
            </a:xfrm>
            <a:prstGeom prst="rect">
              <a:avLst/>
            </a:prstGeom>
          </p:spPr>
        </p:pic>
        <p:sp>
          <p:nvSpPr>
            <p:cNvPr id="32" name="Elipse 31"/>
            <p:cNvSpPr/>
            <p:nvPr/>
          </p:nvSpPr>
          <p:spPr>
            <a:xfrm>
              <a:off x="559138" y="3151644"/>
              <a:ext cx="980006" cy="992534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grpSp>
        <p:nvGrpSpPr>
          <p:cNvPr id="33" name="Agrupar 32"/>
          <p:cNvGrpSpPr/>
          <p:nvPr/>
        </p:nvGrpSpPr>
        <p:grpSpPr>
          <a:xfrm>
            <a:off x="-936208" y="4243188"/>
            <a:ext cx="756000" cy="756000"/>
            <a:chOff x="-1179507" y="4206970"/>
            <a:chExt cx="980006" cy="992534"/>
          </a:xfrm>
        </p:grpSpPr>
        <p:sp>
          <p:nvSpPr>
            <p:cNvPr id="34" name="Elipse 33"/>
            <p:cNvSpPr/>
            <p:nvPr/>
          </p:nvSpPr>
          <p:spPr>
            <a:xfrm>
              <a:off x="-1179507" y="4206970"/>
              <a:ext cx="980006" cy="992534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pt-BR" dirty="0"/>
            </a:p>
          </p:txBody>
        </p:sp>
        <p:pic>
          <p:nvPicPr>
            <p:cNvPr id="35" name="Imagem 34"/>
            <p:cNvPicPr>
              <a:picLocks noChangeAspect="1"/>
            </p:cNvPicPr>
            <p:nvPr/>
          </p:nvPicPr>
          <p:blipFill rotWithShape="1">
            <a:blip r:embed="rId2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35780" b="65596" l="74459" r="100000">
                          <a14:foregroundMark x1="87013" y1="44495" x2="87013" y2="44495"/>
                          <a14:foregroundMark x1="84416" y1="45872" x2="84416" y2="45872"/>
                          <a14:backgroundMark x1="87879" y1="44495" x2="87879" y2="44495"/>
                          <a14:backgroundMark x1="87446" y1="43578" x2="87446" y2="43578"/>
                          <a14:backgroundMark x1="87446" y1="44495" x2="87446" y2="44495"/>
                          <a14:backgroundMark x1="87446" y1="44037" x2="87446" y2="44037"/>
                          <a14:backgroundMark x1="87013" y1="44037" x2="87013" y2="44037"/>
                          <a14:backgroundMark x1="84848" y1="46789" x2="84848" y2="4678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916" t="32477" r="-6031" b="30716"/>
            <a:stretch/>
          </p:blipFill>
          <p:spPr>
            <a:xfrm>
              <a:off x="-1107216" y="4264035"/>
              <a:ext cx="862719" cy="878404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36" name="Agrupar 35"/>
          <p:cNvGrpSpPr/>
          <p:nvPr/>
        </p:nvGrpSpPr>
        <p:grpSpPr>
          <a:xfrm>
            <a:off x="-941038" y="5499057"/>
            <a:ext cx="756000" cy="756000"/>
            <a:chOff x="559138" y="5758366"/>
            <a:chExt cx="980006" cy="992534"/>
          </a:xfrm>
        </p:grpSpPr>
        <p:pic>
          <p:nvPicPr>
            <p:cNvPr id="37" name="Imagem 36"/>
            <p:cNvPicPr>
              <a:picLocks noChangeAspect="1"/>
            </p:cNvPicPr>
            <p:nvPr/>
          </p:nvPicPr>
          <p:blipFill>
            <a:blip r:embed="rId22" cstate="print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0" b="100000" l="0" r="100000">
                          <a14:foregroundMark x1="12889" y1="27111" x2="12889" y2="27111"/>
                          <a14:foregroundMark x1="24000" y1="16444" x2="24000" y2="16444"/>
                          <a14:foregroundMark x1="36889" y1="10222" x2="36889" y2="10222"/>
                          <a14:foregroundMark x1="65778" y1="5333" x2="65778" y2="5333"/>
                          <a14:foregroundMark x1="77333" y1="16444" x2="77333" y2="16444"/>
                          <a14:foregroundMark x1="88444" y1="28000" x2="88444" y2="28000"/>
                          <a14:foregroundMark x1="56000" y1="92000" x2="56000" y2="92000"/>
                          <a14:foregroundMark x1="54667" y1="98222" x2="54667" y2="98222"/>
                          <a14:foregroundMark x1="49333" y1="6222" x2="49333" y2="6222"/>
                          <a14:foregroundMark x1="47556" y1="44889" x2="47556" y2="44889"/>
                          <a14:backgroundMark x1="32000" y1="42667" x2="33333" y2="57333"/>
                          <a14:backgroundMark x1="30667" y1="40889" x2="52444" y2="28444"/>
                          <a14:backgroundMark x1="53333" y1="26667" x2="68889" y2="36444"/>
                          <a14:backgroundMark x1="69333" y1="36444" x2="71556" y2="61778"/>
                          <a14:backgroundMark x1="35111" y1="56000" x2="45333" y2="77778"/>
                          <a14:backgroundMark x1="50667" y1="48444" x2="50667" y2="48444"/>
                          <a14:backgroundMark x1="44889" y1="42667" x2="44889" y2="42667"/>
                          <a14:backgroundMark x1="50222" y1="40000" x2="50222" y2="40000"/>
                          <a14:backgroundMark x1="58667" y1="32444" x2="58667" y2="32444"/>
                          <a14:backgroundMark x1="60889" y1="25778" x2="60889" y2="25778"/>
                          <a14:backgroundMark x1="73778" y1="54222" x2="73778" y2="54222"/>
                          <a14:backgroundMark x1="58222" y1="47111" x2="58222" y2="47111"/>
                          <a14:backgroundMark x1="44000" y1="47111" x2="44889" y2="51556"/>
                          <a14:backgroundMark x1="50222" y1="54222" x2="54667" y2="52444"/>
                          <a14:backgroundMark x1="31111" y1="34667" x2="39556" y2="24889"/>
                          <a14:backgroundMark x1="67111" y1="54667" x2="57333" y2="773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688" y="5830192"/>
              <a:ext cx="862906" cy="862906"/>
            </a:xfrm>
            <a:prstGeom prst="rect">
              <a:avLst/>
            </a:prstGeom>
            <a:ln>
              <a:noFill/>
            </a:ln>
          </p:spPr>
        </p:pic>
        <p:sp>
          <p:nvSpPr>
            <p:cNvPr id="38" name="Elipse 37"/>
            <p:cNvSpPr/>
            <p:nvPr/>
          </p:nvSpPr>
          <p:spPr>
            <a:xfrm>
              <a:off x="559138" y="5758366"/>
              <a:ext cx="980006" cy="992534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pic>
        <p:nvPicPr>
          <p:cNvPr id="40" name="Imagem 39"/>
          <p:cNvPicPr>
            <a:picLocks noChangeAspect="1"/>
          </p:cNvPicPr>
          <p:nvPr/>
        </p:nvPicPr>
        <p:blipFill rotWithShape="1">
          <a:blip r:embed="rId15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22304" b="36951" l="25566" r="38549">
                        <a14:foregroundMark x1="29095" y1="30959" x2="29095" y2="30959"/>
                        <a14:foregroundMark x1="31225" y1="29694" x2="31225" y2="2969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274" t="22616" r="60859" b="62735"/>
          <a:stretch/>
        </p:blipFill>
        <p:spPr>
          <a:xfrm>
            <a:off x="92811" y="364436"/>
            <a:ext cx="882000" cy="86902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1" name="Agrupar 40"/>
          <p:cNvGrpSpPr/>
          <p:nvPr/>
        </p:nvGrpSpPr>
        <p:grpSpPr>
          <a:xfrm>
            <a:off x="504783" y="1731450"/>
            <a:ext cx="756000" cy="756000"/>
            <a:chOff x="505539" y="1654211"/>
            <a:chExt cx="1047253" cy="1069712"/>
          </a:xfrm>
        </p:grpSpPr>
        <p:pic>
          <p:nvPicPr>
            <p:cNvPr id="42" name="Imagem 41"/>
            <p:cNvPicPr>
              <a:picLocks noChangeAspect="1"/>
            </p:cNvPicPr>
            <p:nvPr/>
          </p:nvPicPr>
          <p:blipFill>
            <a:blip r:embed="rId17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ackgroundRemoval t="16803" b="92828" l="16318" r="83891">
                          <a14:foregroundMark x1="51674" y1="52869" x2="51674" y2="52869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5539" y="1654211"/>
              <a:ext cx="1033605" cy="105522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3" name="Elipse 42"/>
            <p:cNvSpPr/>
            <p:nvPr/>
          </p:nvSpPr>
          <p:spPr>
            <a:xfrm>
              <a:off x="572786" y="1731389"/>
              <a:ext cx="980006" cy="992534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sp>
        <p:nvSpPr>
          <p:cNvPr id="45" name="CaixaDeTexto 44"/>
          <p:cNvSpPr txBox="1"/>
          <p:nvPr/>
        </p:nvSpPr>
        <p:spPr>
          <a:xfrm rot="18377182">
            <a:off x="763711" y="2217237"/>
            <a:ext cx="1257015" cy="36933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pt-BR" b="1" dirty="0">
                <a:solidFill>
                  <a:srgbClr val="181818"/>
                </a:solidFill>
                <a:latin typeface="Trebuchet MS" panose="020B0603020202020204" pitchFamily="34" charset="0"/>
              </a:rPr>
              <a:t>HISTÓRIA</a:t>
            </a:r>
          </a:p>
        </p:txBody>
      </p:sp>
      <p:grpSp>
        <p:nvGrpSpPr>
          <p:cNvPr id="25" name="Agrupar 24"/>
          <p:cNvGrpSpPr/>
          <p:nvPr/>
        </p:nvGrpSpPr>
        <p:grpSpPr>
          <a:xfrm>
            <a:off x="5184927" y="4316400"/>
            <a:ext cx="5071892" cy="2402835"/>
            <a:chOff x="8467132" y="4316400"/>
            <a:chExt cx="5071892" cy="2402835"/>
          </a:xfrm>
        </p:grpSpPr>
        <p:grpSp>
          <p:nvGrpSpPr>
            <p:cNvPr id="93" name="Agrupar 92"/>
            <p:cNvGrpSpPr/>
            <p:nvPr/>
          </p:nvGrpSpPr>
          <p:grpSpPr>
            <a:xfrm>
              <a:off x="10220400" y="4316400"/>
              <a:ext cx="1476000" cy="1476000"/>
              <a:chOff x="9439628" y="3568379"/>
              <a:chExt cx="2308678" cy="2308678"/>
            </a:xfrm>
          </p:grpSpPr>
          <p:sp>
            <p:nvSpPr>
              <p:cNvPr id="94" name="Elipse 93"/>
              <p:cNvSpPr/>
              <p:nvPr/>
            </p:nvSpPr>
            <p:spPr>
              <a:xfrm>
                <a:off x="9439628" y="3568379"/>
                <a:ext cx="2308678" cy="2308678"/>
              </a:xfrm>
              <a:prstGeom prst="ellipse">
                <a:avLst/>
              </a:prstGeom>
              <a:solidFill>
                <a:srgbClr val="DEDEDE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pic>
            <p:nvPicPr>
              <p:cNvPr id="95" name="Imagem 94"/>
              <p:cNvPicPr>
                <a:picLocks noChangeAspect="1"/>
              </p:cNvPicPr>
              <p:nvPr/>
            </p:nvPicPr>
            <p:blipFill>
              <a:blip r:embed="rId23" cstate="print">
                <a:extLst>
                  <a:ext uri="{BEBA8EAE-BF5A-486C-A8C5-ECC9F3942E4B}">
                    <a14:imgProps xmlns:a14="http://schemas.microsoft.com/office/drawing/2010/main">
                      <a14:imgLayer r:embed="rId24">
                        <a14:imgEffect>
                          <a14:backgroundRemoval t="391" b="99805" l="3125" r="98242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941717" y="4070468"/>
                <a:ext cx="1304500" cy="1304500"/>
              </a:xfrm>
              <a:prstGeom prst="rect">
                <a:avLst/>
              </a:prstGeom>
            </p:spPr>
          </p:pic>
        </p:grpSp>
        <p:sp>
          <p:nvSpPr>
            <p:cNvPr id="104" name="CaixaDeTexto 103"/>
            <p:cNvSpPr txBox="1"/>
            <p:nvPr/>
          </p:nvSpPr>
          <p:spPr>
            <a:xfrm>
              <a:off x="8467132" y="5826683"/>
              <a:ext cx="5071892" cy="892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800" b="1" dirty="0">
                  <a:solidFill>
                    <a:schemeClr val="bg1">
                      <a:lumMod val="95000"/>
                    </a:schemeClr>
                  </a:solidFill>
                  <a:effectLst>
                    <a:glow rad="190500">
                      <a:srgbClr val="383838"/>
                    </a:glow>
                  </a:effectLst>
                </a:rPr>
                <a:t>2013</a:t>
              </a:r>
              <a:endParaRPr lang="pt-BR" sz="2400" b="1" dirty="0">
                <a:solidFill>
                  <a:schemeClr val="bg1">
                    <a:lumMod val="95000"/>
                  </a:schemeClr>
                </a:solidFill>
                <a:effectLst>
                  <a:glow rad="190500">
                    <a:srgbClr val="383838"/>
                  </a:glow>
                </a:effectLst>
              </a:endParaRPr>
            </a:p>
            <a:p>
              <a:pPr algn="ctr"/>
              <a:r>
                <a:rPr lang="pt-BR" sz="2400" b="1" dirty="0">
                  <a:solidFill>
                    <a:schemeClr val="bg1">
                      <a:lumMod val="95000"/>
                    </a:schemeClr>
                  </a:solidFill>
                  <a:effectLst>
                    <a:glow rad="190500">
                      <a:srgbClr val="383838"/>
                    </a:glow>
                  </a:effectLst>
                </a:rPr>
                <a:t>Categorias</a:t>
              </a:r>
              <a:r>
                <a:rPr lang="pt-BR" sz="2400" b="1" dirty="0">
                  <a:solidFill>
                    <a:srgbClr val="DEDEDE"/>
                  </a:solidFill>
                </a:rPr>
                <a:t> </a:t>
              </a:r>
              <a:r>
                <a:rPr lang="pt-BR" sz="2400" b="1" dirty="0">
                  <a:solidFill>
                    <a:schemeClr val="bg1">
                      <a:lumMod val="95000"/>
                    </a:schemeClr>
                  </a:solidFill>
                  <a:effectLst>
                    <a:glow rad="190500">
                      <a:srgbClr val="383838"/>
                    </a:glow>
                  </a:effectLst>
                </a:rPr>
                <a:t>Femininas</a:t>
              </a:r>
            </a:p>
          </p:txBody>
        </p:sp>
      </p:grpSp>
      <p:sp>
        <p:nvSpPr>
          <p:cNvPr id="2" name="CaixaDeTexto 71">
            <a:extLst>
              <a:ext uri="{FF2B5EF4-FFF2-40B4-BE49-F238E27FC236}">
                <a16:creationId xmlns:a16="http://schemas.microsoft.com/office/drawing/2014/main" id="{2AFBB8F3-7842-4E29-B39D-1A7B6E5FADC6}"/>
              </a:ext>
            </a:extLst>
          </p:cNvPr>
          <p:cNvSpPr txBox="1"/>
          <p:nvPr/>
        </p:nvSpPr>
        <p:spPr>
          <a:xfrm>
            <a:off x="8519834" y="4544349"/>
            <a:ext cx="33819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pt-BR" dirty="0">
                <a:solidFill>
                  <a:schemeClr val="bg1">
                    <a:lumMod val="95000"/>
                  </a:schemeClr>
                </a:solidFill>
              </a:rPr>
              <a:t>Introdução de atletas do sexo feminino.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pt-BR" dirty="0">
                <a:solidFill>
                  <a:schemeClr val="bg1">
                    <a:lumMod val="95000"/>
                  </a:schemeClr>
                </a:solidFill>
              </a:rPr>
              <a:t>Criação de mais uma categoria de peso, exclusiva</a:t>
            </a:r>
          </a:p>
        </p:txBody>
      </p:sp>
      <p:sp>
        <p:nvSpPr>
          <p:cNvPr id="72" name="Retângulo Arredondado 71"/>
          <p:cNvSpPr/>
          <p:nvPr/>
        </p:nvSpPr>
        <p:spPr>
          <a:xfrm>
            <a:off x="4840797" y="3429000"/>
            <a:ext cx="3252399" cy="161843"/>
          </a:xfrm>
          <a:prstGeom prst="roundRect">
            <a:avLst>
              <a:gd name="adj" fmla="val 50000"/>
            </a:avLst>
          </a:prstGeom>
          <a:solidFill>
            <a:srgbClr val="DED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056051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45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45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5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45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450"/>
                            </p:stCondLst>
                            <p:childTnLst>
                              <p:par>
                                <p:cTn id="12" presetID="17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45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102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Forma Livre 38"/>
          <p:cNvSpPr/>
          <p:nvPr/>
        </p:nvSpPr>
        <p:spPr>
          <a:xfrm rot="10800000">
            <a:off x="-485055" y="-4697832"/>
            <a:ext cx="1542197" cy="13669107"/>
          </a:xfrm>
          <a:custGeom>
            <a:avLst/>
            <a:gdLst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91931 w 1542197"/>
              <a:gd name="connsiteY2" fmla="*/ 7785715 h 13669107"/>
              <a:gd name="connsiteX3" fmla="*/ 717450 w 1542197"/>
              <a:gd name="connsiteY3" fmla="*/ 6834554 h 13669107"/>
              <a:gd name="connsiteX4" fmla="*/ 91637 w 1542197"/>
              <a:gd name="connsiteY4" fmla="*/ 5883393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91931 w 1542197"/>
              <a:gd name="connsiteY2" fmla="*/ 7785715 h 13669107"/>
              <a:gd name="connsiteX3" fmla="*/ 717450 w 1542197"/>
              <a:gd name="connsiteY3" fmla="*/ 6834554 h 13669107"/>
              <a:gd name="connsiteX4" fmla="*/ 91637 w 1542197"/>
              <a:gd name="connsiteY4" fmla="*/ 5883393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91931 w 1542197"/>
              <a:gd name="connsiteY2" fmla="*/ 7785715 h 13669107"/>
              <a:gd name="connsiteX3" fmla="*/ 717450 w 1542197"/>
              <a:gd name="connsiteY3" fmla="*/ 6834554 h 13669107"/>
              <a:gd name="connsiteX4" fmla="*/ 91637 w 1542197"/>
              <a:gd name="connsiteY4" fmla="*/ 5883393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65953 w 1542197"/>
              <a:gd name="connsiteY2" fmla="*/ 7770129 h 13669107"/>
              <a:gd name="connsiteX3" fmla="*/ 717450 w 1542197"/>
              <a:gd name="connsiteY3" fmla="*/ 6834554 h 13669107"/>
              <a:gd name="connsiteX4" fmla="*/ 91637 w 1542197"/>
              <a:gd name="connsiteY4" fmla="*/ 5883393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65953 w 1542197"/>
              <a:gd name="connsiteY2" fmla="*/ 7770129 h 13669107"/>
              <a:gd name="connsiteX3" fmla="*/ 717450 w 1542197"/>
              <a:gd name="connsiteY3" fmla="*/ 6834554 h 13669107"/>
              <a:gd name="connsiteX4" fmla="*/ 55269 w 1542197"/>
              <a:gd name="connsiteY4" fmla="*/ 5873002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65953 w 1542197"/>
              <a:gd name="connsiteY2" fmla="*/ 7770129 h 13669107"/>
              <a:gd name="connsiteX3" fmla="*/ 629127 w 1542197"/>
              <a:gd name="connsiteY3" fmla="*/ 6829359 h 13669107"/>
              <a:gd name="connsiteX4" fmla="*/ 55269 w 1542197"/>
              <a:gd name="connsiteY4" fmla="*/ 5873002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65953 w 1542197"/>
              <a:gd name="connsiteY2" fmla="*/ 7770129 h 13669107"/>
              <a:gd name="connsiteX3" fmla="*/ 629127 w 1542197"/>
              <a:gd name="connsiteY3" fmla="*/ 6829359 h 13669107"/>
              <a:gd name="connsiteX4" fmla="*/ 55269 w 1542197"/>
              <a:gd name="connsiteY4" fmla="*/ 5873002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65953 w 1542197"/>
              <a:gd name="connsiteY2" fmla="*/ 7770129 h 13669107"/>
              <a:gd name="connsiteX3" fmla="*/ 629127 w 1542197"/>
              <a:gd name="connsiteY3" fmla="*/ 6829359 h 13669107"/>
              <a:gd name="connsiteX4" fmla="*/ 55269 w 1542197"/>
              <a:gd name="connsiteY4" fmla="*/ 5873002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65953 w 1542197"/>
              <a:gd name="connsiteY2" fmla="*/ 7770129 h 13669107"/>
              <a:gd name="connsiteX3" fmla="*/ 629127 w 1542197"/>
              <a:gd name="connsiteY3" fmla="*/ 6829359 h 13669107"/>
              <a:gd name="connsiteX4" fmla="*/ 55269 w 1542197"/>
              <a:gd name="connsiteY4" fmla="*/ 5873002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65953 w 1542197"/>
              <a:gd name="connsiteY2" fmla="*/ 7770129 h 13669107"/>
              <a:gd name="connsiteX3" fmla="*/ 629127 w 1542197"/>
              <a:gd name="connsiteY3" fmla="*/ 6829359 h 13669107"/>
              <a:gd name="connsiteX4" fmla="*/ 13706 w 1542197"/>
              <a:gd name="connsiteY4" fmla="*/ 5878198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3607 w 1542197"/>
              <a:gd name="connsiteY2" fmla="*/ 7764933 h 13669107"/>
              <a:gd name="connsiteX3" fmla="*/ 629127 w 1542197"/>
              <a:gd name="connsiteY3" fmla="*/ 6829359 h 13669107"/>
              <a:gd name="connsiteX4" fmla="*/ 13706 w 1542197"/>
              <a:gd name="connsiteY4" fmla="*/ 5878198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3607 w 1542197"/>
              <a:gd name="connsiteY2" fmla="*/ 7764933 h 13669107"/>
              <a:gd name="connsiteX3" fmla="*/ 629127 w 1542197"/>
              <a:gd name="connsiteY3" fmla="*/ 6829359 h 13669107"/>
              <a:gd name="connsiteX4" fmla="*/ 13706 w 1542197"/>
              <a:gd name="connsiteY4" fmla="*/ 5878198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3607 w 1542197"/>
              <a:gd name="connsiteY2" fmla="*/ 7764933 h 13669107"/>
              <a:gd name="connsiteX3" fmla="*/ 629127 w 1542197"/>
              <a:gd name="connsiteY3" fmla="*/ 6829359 h 13669107"/>
              <a:gd name="connsiteX4" fmla="*/ 13706 w 1542197"/>
              <a:gd name="connsiteY4" fmla="*/ 5878198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3607 w 1542197"/>
              <a:gd name="connsiteY2" fmla="*/ 7764933 h 13669107"/>
              <a:gd name="connsiteX3" fmla="*/ 629127 w 1542197"/>
              <a:gd name="connsiteY3" fmla="*/ 6829359 h 13669107"/>
              <a:gd name="connsiteX4" fmla="*/ 13706 w 1542197"/>
              <a:gd name="connsiteY4" fmla="*/ 5878198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42197" h="13669107">
                <a:moveTo>
                  <a:pt x="0" y="13669107"/>
                </a:moveTo>
                <a:lnTo>
                  <a:pt x="0" y="7903176"/>
                </a:lnTo>
                <a:cubicBezTo>
                  <a:pt x="1202" y="7857095"/>
                  <a:pt x="2405" y="7811014"/>
                  <a:pt x="3607" y="7764933"/>
                </a:cubicBezTo>
                <a:cubicBezTo>
                  <a:pt x="4570" y="7424461"/>
                  <a:pt x="622249" y="7499121"/>
                  <a:pt x="629127" y="6829359"/>
                </a:cubicBezTo>
                <a:cubicBezTo>
                  <a:pt x="636005" y="6159597"/>
                  <a:pt x="2999" y="6343361"/>
                  <a:pt x="13706" y="5878198"/>
                </a:cubicBezTo>
                <a:lnTo>
                  <a:pt x="0" y="5765966"/>
                </a:lnTo>
                <a:lnTo>
                  <a:pt x="0" y="0"/>
                </a:lnTo>
                <a:lnTo>
                  <a:pt x="1542197" y="0"/>
                </a:lnTo>
                <a:lnTo>
                  <a:pt x="1542197" y="13669107"/>
                </a:lnTo>
                <a:lnTo>
                  <a:pt x="0" y="13669107"/>
                </a:lnTo>
                <a:close/>
              </a:path>
            </a:pathLst>
          </a:custGeom>
          <a:solidFill>
            <a:srgbClr val="DED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noFill/>
            </a:endParaRPr>
          </a:p>
        </p:txBody>
      </p:sp>
      <p:sp>
        <p:nvSpPr>
          <p:cNvPr id="26" name="Elipse 25"/>
          <p:cNvSpPr/>
          <p:nvPr/>
        </p:nvSpPr>
        <p:spPr>
          <a:xfrm>
            <a:off x="258886" y="4206970"/>
            <a:ext cx="980006" cy="992534"/>
          </a:xfrm>
          <a:prstGeom prst="ellipse">
            <a:avLst/>
          </a:prstGeom>
          <a:noFill/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63" name="Agrupar 62"/>
          <p:cNvGrpSpPr/>
          <p:nvPr/>
        </p:nvGrpSpPr>
        <p:grpSpPr>
          <a:xfrm>
            <a:off x="131539" y="5499057"/>
            <a:ext cx="756000" cy="756000"/>
            <a:chOff x="559138" y="5758366"/>
            <a:chExt cx="980006" cy="992534"/>
          </a:xfrm>
        </p:grpSpPr>
        <p:pic>
          <p:nvPicPr>
            <p:cNvPr id="64" name="Imagem 63"/>
            <p:cNvPicPr>
              <a:picLocks noChangeAspect="1"/>
            </p:cNvPicPr>
            <p:nvPr/>
          </p:nvPicPr>
          <p:blipFill>
            <a:blip r:embed="rId2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0" r="100000">
                          <a14:foregroundMark x1="12889" y1="27111" x2="12889" y2="27111"/>
                          <a14:foregroundMark x1="24000" y1="16444" x2="24000" y2="16444"/>
                          <a14:foregroundMark x1="36889" y1="10222" x2="36889" y2="10222"/>
                          <a14:foregroundMark x1="65778" y1="5333" x2="65778" y2="5333"/>
                          <a14:foregroundMark x1="77333" y1="16444" x2="77333" y2="16444"/>
                          <a14:foregroundMark x1="88444" y1="28000" x2="88444" y2="28000"/>
                          <a14:foregroundMark x1="56000" y1="92000" x2="56000" y2="92000"/>
                          <a14:foregroundMark x1="54667" y1="98222" x2="54667" y2="98222"/>
                          <a14:foregroundMark x1="49333" y1="6222" x2="49333" y2="6222"/>
                          <a14:backgroundMark x1="32000" y1="42667" x2="33333" y2="57333"/>
                          <a14:backgroundMark x1="30667" y1="40889" x2="52444" y2="28444"/>
                          <a14:backgroundMark x1="53333" y1="26667" x2="68889" y2="36444"/>
                          <a14:backgroundMark x1="69333" y1="36444" x2="71556" y2="61778"/>
                          <a14:backgroundMark x1="35111" y1="56000" x2="45333" y2="77778"/>
                          <a14:backgroundMark x1="50667" y1="48444" x2="50667" y2="4844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688" y="5830192"/>
              <a:ext cx="862906" cy="862906"/>
            </a:xfrm>
            <a:prstGeom prst="rect">
              <a:avLst/>
            </a:prstGeom>
            <a:ln>
              <a:noFill/>
            </a:ln>
          </p:spPr>
        </p:pic>
        <p:sp>
          <p:nvSpPr>
            <p:cNvPr id="65" name="Elipse 64"/>
            <p:cNvSpPr/>
            <p:nvPr/>
          </p:nvSpPr>
          <p:spPr>
            <a:xfrm>
              <a:off x="559138" y="5758366"/>
              <a:ext cx="980006" cy="992534"/>
            </a:xfrm>
            <a:prstGeom prst="ellipse">
              <a:avLst/>
            </a:prstGeom>
            <a:noFill/>
            <a:ln w="57150">
              <a:solidFill>
                <a:srgbClr val="A9A9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grpSp>
        <p:nvGrpSpPr>
          <p:cNvPr id="66" name="Agrupar 65"/>
          <p:cNvGrpSpPr/>
          <p:nvPr/>
        </p:nvGrpSpPr>
        <p:grpSpPr>
          <a:xfrm>
            <a:off x="131539" y="4243188"/>
            <a:ext cx="756000" cy="756000"/>
            <a:chOff x="266816" y="4206970"/>
            <a:chExt cx="980006" cy="992534"/>
          </a:xfrm>
        </p:grpSpPr>
        <p:pic>
          <p:nvPicPr>
            <p:cNvPr id="67" name="Imagem 66"/>
            <p:cNvPicPr>
              <a:picLocks noChangeAspect="1"/>
            </p:cNvPicPr>
            <p:nvPr/>
          </p:nvPicPr>
          <p:blipFill rotWithShape="1"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35780" b="65596" l="74459" r="100000">
                          <a14:foregroundMark x1="87013" y1="44495" x2="87013" y2="4449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916" t="32477" r="-6031" b="30716"/>
            <a:stretch/>
          </p:blipFill>
          <p:spPr>
            <a:xfrm>
              <a:off x="331177" y="4264035"/>
              <a:ext cx="862719" cy="878404"/>
            </a:xfrm>
            <a:prstGeom prst="rect">
              <a:avLst/>
            </a:prstGeom>
            <a:ln>
              <a:noFill/>
            </a:ln>
          </p:spPr>
        </p:pic>
        <p:sp>
          <p:nvSpPr>
            <p:cNvPr id="68" name="Elipse 67"/>
            <p:cNvSpPr/>
            <p:nvPr/>
          </p:nvSpPr>
          <p:spPr>
            <a:xfrm>
              <a:off x="266816" y="4206970"/>
              <a:ext cx="980006" cy="992534"/>
            </a:xfrm>
            <a:prstGeom prst="ellipse">
              <a:avLst/>
            </a:prstGeom>
            <a:noFill/>
            <a:ln w="57150">
              <a:solidFill>
                <a:srgbClr val="A9A9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grpSp>
        <p:nvGrpSpPr>
          <p:cNvPr id="69" name="Agrupar 68"/>
          <p:cNvGrpSpPr/>
          <p:nvPr/>
        </p:nvGrpSpPr>
        <p:grpSpPr>
          <a:xfrm>
            <a:off x="131539" y="2987319"/>
            <a:ext cx="756000" cy="756000"/>
            <a:chOff x="258886" y="2914883"/>
            <a:chExt cx="980006" cy="992534"/>
          </a:xfrm>
        </p:grpSpPr>
        <p:sp>
          <p:nvSpPr>
            <p:cNvPr id="70" name="Elipse 69"/>
            <p:cNvSpPr/>
            <p:nvPr/>
          </p:nvSpPr>
          <p:spPr>
            <a:xfrm>
              <a:off x="258886" y="2914883"/>
              <a:ext cx="980006" cy="992534"/>
            </a:xfrm>
            <a:prstGeom prst="ellipse">
              <a:avLst/>
            </a:prstGeom>
            <a:noFill/>
            <a:ln w="57150">
              <a:solidFill>
                <a:srgbClr val="A9A9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71" name="Imagem 70"/>
            <p:cNvPicPr>
              <a:picLocks noChangeAspect="1"/>
            </p:cNvPicPr>
            <p:nvPr/>
          </p:nvPicPr>
          <p:blipFill>
            <a:blip r:embed="rId6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0" b="92784" l="0" r="100000">
                          <a14:foregroundMark x1="13158" y1="41237" x2="13158" y2="41237"/>
                          <a14:foregroundMark x1="13158" y1="57732" x2="13158" y2="57732"/>
                          <a14:foregroundMark x1="13158" y1="74227" x2="13158" y2="74227"/>
                          <a14:foregroundMark x1="22368" y1="70103" x2="22368" y2="70103"/>
                          <a14:backgroundMark x1="48684" y1="19588" x2="48684" y2="19588"/>
                          <a14:backgroundMark x1="71053" y1="45361" x2="71053" y2="45361"/>
                          <a14:backgroundMark x1="63158" y1="63918" x2="63158" y2="63918"/>
                          <a14:backgroundMark x1="53947" y1="82474" x2="53947" y2="82474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09148" y="2941945"/>
              <a:ext cx="723900" cy="923925"/>
            </a:xfrm>
            <a:prstGeom prst="rect">
              <a:avLst/>
            </a:prstGeom>
          </p:spPr>
        </p:pic>
      </p:grpSp>
      <p:pic>
        <p:nvPicPr>
          <p:cNvPr id="20" name="Imagem 19"/>
          <p:cNvPicPr>
            <a:picLocks noChangeAspect="1"/>
          </p:cNvPicPr>
          <p:nvPr/>
        </p:nvPicPr>
        <p:blipFill rotWithShape="1">
          <a:blip r:embed="rId8" cstate="print">
            <a:biLevel thresh="75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2304" b="36951" l="25566" r="38549">
                        <a14:foregroundMark x1="29095" y1="30959" x2="29095" y2="30959"/>
                        <a14:foregroundMark x1="31225" y1="29694" x2="31225" y2="2969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274" t="22616" r="60859" b="62735"/>
          <a:stretch/>
        </p:blipFill>
        <p:spPr>
          <a:xfrm>
            <a:off x="-987725" y="364436"/>
            <a:ext cx="880089" cy="86714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" name="Agrupar 21"/>
          <p:cNvGrpSpPr/>
          <p:nvPr/>
        </p:nvGrpSpPr>
        <p:grpSpPr>
          <a:xfrm>
            <a:off x="-925101" y="1731450"/>
            <a:ext cx="756000" cy="756000"/>
            <a:chOff x="505539" y="1654211"/>
            <a:chExt cx="1047253" cy="1069712"/>
          </a:xfrm>
        </p:grpSpPr>
        <p:pic>
          <p:nvPicPr>
            <p:cNvPr id="23" name="Imagem 22"/>
            <p:cNvPicPr>
              <a:picLocks noChangeAspect="1"/>
            </p:cNvPicPr>
            <p:nvPr/>
          </p:nvPicPr>
          <p:blipFill>
            <a:blip r:embed="rId10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6803" b="92828" l="16318" r="83891">
                          <a14:foregroundMark x1="51674" y1="52869" x2="51674" y2="52869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5539" y="1654211"/>
              <a:ext cx="1033605" cy="105522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" name="Elipse 23"/>
            <p:cNvSpPr/>
            <p:nvPr/>
          </p:nvSpPr>
          <p:spPr>
            <a:xfrm>
              <a:off x="572786" y="1731389"/>
              <a:ext cx="980006" cy="992534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grpSp>
        <p:nvGrpSpPr>
          <p:cNvPr id="30" name="Agrupar 29"/>
          <p:cNvGrpSpPr/>
          <p:nvPr/>
        </p:nvGrpSpPr>
        <p:grpSpPr>
          <a:xfrm>
            <a:off x="-925101" y="2987319"/>
            <a:ext cx="756000" cy="756000"/>
            <a:chOff x="559138" y="3151644"/>
            <a:chExt cx="980006" cy="992534"/>
          </a:xfrm>
        </p:grpSpPr>
        <p:pic>
          <p:nvPicPr>
            <p:cNvPr id="31" name="Imagem 30"/>
            <p:cNvPicPr>
              <a:picLocks noChangeAspect="1"/>
            </p:cNvPicPr>
            <p:nvPr/>
          </p:nvPicPr>
          <p:blipFill rotWithShape="1">
            <a:blip r:embed="rId12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2979" b="23404" l="4889" r="23778">
                          <a14:foregroundMark x1="7111" y1="10426" x2="7111" y2="10426"/>
                          <a14:foregroundMark x1="7333" y1="15106" x2="7333" y2="15106"/>
                          <a14:foregroundMark x1="7111" y1="19149" x2="7111" y2="19149"/>
                          <a14:backgroundMark x1="12889" y1="7872" x2="12889" y2="7872"/>
                          <a14:backgroundMark x1="12889" y1="12128" x2="12889" y2="12128"/>
                          <a14:backgroundMark x1="13111" y1="16383" x2="13111" y2="16383"/>
                          <a14:backgroundMark x1="12889" y1="20213" x2="12889" y2="20213"/>
                          <a14:backgroundMark x1="6667" y1="11064" x2="6667" y2="11064"/>
                          <a14:backgroundMark x1="6667" y1="19574" x2="6667" y2="19574"/>
                          <a14:backgroundMark x1="6667" y1="10426" x2="6667" y2="10426"/>
                          <a14:backgroundMark x1="6667" y1="18936" x2="6667" y2="1893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57" t="2936" r="76044" b="76084"/>
            <a:stretch/>
          </p:blipFill>
          <p:spPr>
            <a:xfrm>
              <a:off x="662590" y="3234518"/>
              <a:ext cx="773102" cy="847051"/>
            </a:xfrm>
            <a:prstGeom prst="rect">
              <a:avLst/>
            </a:prstGeom>
          </p:spPr>
        </p:pic>
        <p:sp>
          <p:nvSpPr>
            <p:cNvPr id="32" name="Elipse 31"/>
            <p:cNvSpPr/>
            <p:nvPr/>
          </p:nvSpPr>
          <p:spPr>
            <a:xfrm>
              <a:off x="559138" y="3151644"/>
              <a:ext cx="980006" cy="992534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grpSp>
        <p:nvGrpSpPr>
          <p:cNvPr id="33" name="Agrupar 32"/>
          <p:cNvGrpSpPr/>
          <p:nvPr/>
        </p:nvGrpSpPr>
        <p:grpSpPr>
          <a:xfrm>
            <a:off x="-936208" y="4243188"/>
            <a:ext cx="756000" cy="756000"/>
            <a:chOff x="-1179507" y="4206970"/>
            <a:chExt cx="980006" cy="992534"/>
          </a:xfrm>
        </p:grpSpPr>
        <p:sp>
          <p:nvSpPr>
            <p:cNvPr id="34" name="Elipse 33"/>
            <p:cNvSpPr/>
            <p:nvPr/>
          </p:nvSpPr>
          <p:spPr>
            <a:xfrm>
              <a:off x="-1179507" y="4206970"/>
              <a:ext cx="980006" cy="992534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pt-BR" dirty="0"/>
            </a:p>
          </p:txBody>
        </p:sp>
        <p:pic>
          <p:nvPicPr>
            <p:cNvPr id="35" name="Imagem 34"/>
            <p:cNvPicPr>
              <a:picLocks noChangeAspect="1"/>
            </p:cNvPicPr>
            <p:nvPr/>
          </p:nvPicPr>
          <p:blipFill rotWithShape="1">
            <a:blip r:embed="rId1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35780" b="65596" l="74459" r="100000">
                          <a14:foregroundMark x1="87013" y1="44495" x2="87013" y2="44495"/>
                          <a14:foregroundMark x1="84416" y1="45872" x2="84416" y2="45872"/>
                          <a14:backgroundMark x1="87879" y1="44495" x2="87879" y2="44495"/>
                          <a14:backgroundMark x1="87446" y1="43578" x2="87446" y2="43578"/>
                          <a14:backgroundMark x1="87446" y1="44495" x2="87446" y2="44495"/>
                          <a14:backgroundMark x1="87446" y1="44037" x2="87446" y2="44037"/>
                          <a14:backgroundMark x1="87013" y1="44037" x2="87013" y2="44037"/>
                          <a14:backgroundMark x1="84848" y1="46789" x2="84848" y2="4678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916" t="32477" r="-6031" b="30716"/>
            <a:stretch/>
          </p:blipFill>
          <p:spPr>
            <a:xfrm>
              <a:off x="-1107216" y="4264035"/>
              <a:ext cx="862719" cy="878404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36" name="Agrupar 35"/>
          <p:cNvGrpSpPr/>
          <p:nvPr/>
        </p:nvGrpSpPr>
        <p:grpSpPr>
          <a:xfrm>
            <a:off x="-941038" y="5499057"/>
            <a:ext cx="756000" cy="756000"/>
            <a:chOff x="559138" y="5758366"/>
            <a:chExt cx="980006" cy="992534"/>
          </a:xfrm>
        </p:grpSpPr>
        <p:pic>
          <p:nvPicPr>
            <p:cNvPr id="37" name="Imagem 36"/>
            <p:cNvPicPr>
              <a:picLocks noChangeAspect="1"/>
            </p:cNvPicPr>
            <p:nvPr/>
          </p:nvPicPr>
          <p:blipFill>
            <a:blip r:embed="rId15" cstate="print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0" r="100000">
                          <a14:foregroundMark x1="12889" y1="27111" x2="12889" y2="27111"/>
                          <a14:foregroundMark x1="24000" y1="16444" x2="24000" y2="16444"/>
                          <a14:foregroundMark x1="36889" y1="10222" x2="36889" y2="10222"/>
                          <a14:foregroundMark x1="65778" y1="5333" x2="65778" y2="5333"/>
                          <a14:foregroundMark x1="77333" y1="16444" x2="77333" y2="16444"/>
                          <a14:foregroundMark x1="88444" y1="28000" x2="88444" y2="28000"/>
                          <a14:foregroundMark x1="56000" y1="92000" x2="56000" y2="92000"/>
                          <a14:foregroundMark x1="54667" y1="98222" x2="54667" y2="98222"/>
                          <a14:foregroundMark x1="49333" y1="6222" x2="49333" y2="6222"/>
                          <a14:foregroundMark x1="47556" y1="44889" x2="47556" y2="44889"/>
                          <a14:backgroundMark x1="32000" y1="42667" x2="33333" y2="57333"/>
                          <a14:backgroundMark x1="30667" y1="40889" x2="52444" y2="28444"/>
                          <a14:backgroundMark x1="53333" y1="26667" x2="68889" y2="36444"/>
                          <a14:backgroundMark x1="69333" y1="36444" x2="71556" y2="61778"/>
                          <a14:backgroundMark x1="35111" y1="56000" x2="45333" y2="77778"/>
                          <a14:backgroundMark x1="50667" y1="48444" x2="50667" y2="48444"/>
                          <a14:backgroundMark x1="44889" y1="42667" x2="44889" y2="42667"/>
                          <a14:backgroundMark x1="50222" y1="40000" x2="50222" y2="40000"/>
                          <a14:backgroundMark x1="58667" y1="32444" x2="58667" y2="32444"/>
                          <a14:backgroundMark x1="60889" y1="25778" x2="60889" y2="25778"/>
                          <a14:backgroundMark x1="73778" y1="54222" x2="73778" y2="54222"/>
                          <a14:backgroundMark x1="58222" y1="47111" x2="58222" y2="47111"/>
                          <a14:backgroundMark x1="44000" y1="47111" x2="44889" y2="51556"/>
                          <a14:backgroundMark x1="50222" y1="54222" x2="54667" y2="52444"/>
                          <a14:backgroundMark x1="31111" y1="34667" x2="39556" y2="24889"/>
                          <a14:backgroundMark x1="67111" y1="54667" x2="57333" y2="773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688" y="5830192"/>
              <a:ext cx="862906" cy="862906"/>
            </a:xfrm>
            <a:prstGeom prst="rect">
              <a:avLst/>
            </a:prstGeom>
            <a:ln>
              <a:noFill/>
            </a:ln>
          </p:spPr>
        </p:pic>
        <p:sp>
          <p:nvSpPr>
            <p:cNvPr id="38" name="Elipse 37"/>
            <p:cNvSpPr/>
            <p:nvPr/>
          </p:nvSpPr>
          <p:spPr>
            <a:xfrm>
              <a:off x="559138" y="5758366"/>
              <a:ext cx="980006" cy="992534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pic>
        <p:nvPicPr>
          <p:cNvPr id="40" name="Imagem 39"/>
          <p:cNvPicPr>
            <a:picLocks noChangeAspect="1"/>
          </p:cNvPicPr>
          <p:nvPr/>
        </p:nvPicPr>
        <p:blipFill rotWithShape="1">
          <a:blip r:embed="rId8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2304" b="36951" l="25566" r="38549">
                        <a14:foregroundMark x1="29095" y1="30959" x2="29095" y2="30959"/>
                        <a14:foregroundMark x1="31225" y1="29694" x2="31225" y2="2969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274" t="22616" r="60859" b="62735"/>
          <a:stretch/>
        </p:blipFill>
        <p:spPr>
          <a:xfrm>
            <a:off x="92811" y="364436"/>
            <a:ext cx="882000" cy="86902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1" name="Agrupar 40"/>
          <p:cNvGrpSpPr/>
          <p:nvPr/>
        </p:nvGrpSpPr>
        <p:grpSpPr>
          <a:xfrm>
            <a:off x="504783" y="1731450"/>
            <a:ext cx="756000" cy="756000"/>
            <a:chOff x="505539" y="1654211"/>
            <a:chExt cx="1047253" cy="1069712"/>
          </a:xfrm>
        </p:grpSpPr>
        <p:pic>
          <p:nvPicPr>
            <p:cNvPr id="42" name="Imagem 41"/>
            <p:cNvPicPr>
              <a:picLocks noChangeAspect="1"/>
            </p:cNvPicPr>
            <p:nvPr/>
          </p:nvPicPr>
          <p:blipFill>
            <a:blip r:embed="rId10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6803" b="92828" l="16318" r="83891">
                          <a14:foregroundMark x1="51674" y1="52869" x2="51674" y2="52869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5539" y="1654211"/>
              <a:ext cx="1033605" cy="105522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3" name="Elipse 42"/>
            <p:cNvSpPr/>
            <p:nvPr/>
          </p:nvSpPr>
          <p:spPr>
            <a:xfrm>
              <a:off x="572786" y="1731389"/>
              <a:ext cx="980006" cy="992534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pic>
        <p:nvPicPr>
          <p:cNvPr id="52" name="Imagem 51"/>
          <p:cNvPicPr>
            <a:picLocks noChangeAspect="1"/>
          </p:cNvPicPr>
          <p:nvPr/>
        </p:nvPicPr>
        <p:blipFill>
          <a:blip r:embed="rId16"/>
          <a:srcRect/>
          <a:stretch>
            <a:fillRect/>
          </a:stretch>
        </p:blipFill>
        <p:spPr>
          <a:xfrm>
            <a:off x="3269493" y="428519"/>
            <a:ext cx="7047260" cy="3962149"/>
          </a:xfrm>
          <a:custGeom>
            <a:avLst/>
            <a:gdLst>
              <a:gd name="connsiteX0" fmla="*/ 203628 w 7047260"/>
              <a:gd name="connsiteY0" fmla="*/ 0 h 3962149"/>
              <a:gd name="connsiteX1" fmla="*/ 6864205 w 7047260"/>
              <a:gd name="connsiteY1" fmla="*/ 0 h 3962149"/>
              <a:gd name="connsiteX2" fmla="*/ 6936320 w 7047260"/>
              <a:gd name="connsiteY2" fmla="*/ 39143 h 3962149"/>
              <a:gd name="connsiteX3" fmla="*/ 7038018 w 7047260"/>
              <a:gd name="connsiteY3" fmla="*/ 123052 h 3962149"/>
              <a:gd name="connsiteX4" fmla="*/ 7047260 w 7047260"/>
              <a:gd name="connsiteY4" fmla="*/ 134253 h 3962149"/>
              <a:gd name="connsiteX5" fmla="*/ 7047260 w 7047260"/>
              <a:gd name="connsiteY5" fmla="*/ 3832203 h 3962149"/>
              <a:gd name="connsiteX6" fmla="*/ 7038018 w 7047260"/>
              <a:gd name="connsiteY6" fmla="*/ 3843404 h 3962149"/>
              <a:gd name="connsiteX7" fmla="*/ 6936320 w 7047260"/>
              <a:gd name="connsiteY7" fmla="*/ 3927312 h 3962149"/>
              <a:gd name="connsiteX8" fmla="*/ 6872138 w 7047260"/>
              <a:gd name="connsiteY8" fmla="*/ 3962149 h 3962149"/>
              <a:gd name="connsiteX9" fmla="*/ 195694 w 7047260"/>
              <a:gd name="connsiteY9" fmla="*/ 3962149 h 3962149"/>
              <a:gd name="connsiteX10" fmla="*/ 131512 w 7047260"/>
              <a:gd name="connsiteY10" fmla="*/ 3927312 h 3962149"/>
              <a:gd name="connsiteX11" fmla="*/ 29814 w 7047260"/>
              <a:gd name="connsiteY11" fmla="*/ 3843404 h 3962149"/>
              <a:gd name="connsiteX12" fmla="*/ 0 w 7047260"/>
              <a:gd name="connsiteY12" fmla="*/ 3807269 h 3962149"/>
              <a:gd name="connsiteX13" fmla="*/ 0 w 7047260"/>
              <a:gd name="connsiteY13" fmla="*/ 159186 h 3962149"/>
              <a:gd name="connsiteX14" fmla="*/ 29814 w 7047260"/>
              <a:gd name="connsiteY14" fmla="*/ 123052 h 3962149"/>
              <a:gd name="connsiteX15" fmla="*/ 131512 w 7047260"/>
              <a:gd name="connsiteY15" fmla="*/ 39143 h 3962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047260" h="3962149">
                <a:moveTo>
                  <a:pt x="203628" y="0"/>
                </a:moveTo>
                <a:lnTo>
                  <a:pt x="6864205" y="0"/>
                </a:lnTo>
                <a:lnTo>
                  <a:pt x="6936320" y="39143"/>
                </a:lnTo>
                <a:cubicBezTo>
                  <a:pt x="6972878" y="63841"/>
                  <a:pt x="7006930" y="91964"/>
                  <a:pt x="7038018" y="123052"/>
                </a:cubicBezTo>
                <a:lnTo>
                  <a:pt x="7047260" y="134253"/>
                </a:lnTo>
                <a:lnTo>
                  <a:pt x="7047260" y="3832203"/>
                </a:lnTo>
                <a:lnTo>
                  <a:pt x="7038018" y="3843404"/>
                </a:lnTo>
                <a:cubicBezTo>
                  <a:pt x="7006930" y="3874491"/>
                  <a:pt x="6972878" y="3902614"/>
                  <a:pt x="6936320" y="3927312"/>
                </a:cubicBezTo>
                <a:lnTo>
                  <a:pt x="6872138" y="3962149"/>
                </a:lnTo>
                <a:lnTo>
                  <a:pt x="195694" y="3962149"/>
                </a:lnTo>
                <a:lnTo>
                  <a:pt x="131512" y="3927312"/>
                </a:lnTo>
                <a:cubicBezTo>
                  <a:pt x="94955" y="3902614"/>
                  <a:pt x="60902" y="3874491"/>
                  <a:pt x="29814" y="3843404"/>
                </a:cubicBezTo>
                <a:lnTo>
                  <a:pt x="0" y="3807269"/>
                </a:lnTo>
                <a:lnTo>
                  <a:pt x="0" y="159186"/>
                </a:lnTo>
                <a:lnTo>
                  <a:pt x="29814" y="123052"/>
                </a:lnTo>
                <a:cubicBezTo>
                  <a:pt x="60902" y="91964"/>
                  <a:pt x="94955" y="63841"/>
                  <a:pt x="131512" y="39143"/>
                </a:cubicBezTo>
                <a:close/>
              </a:path>
            </a:pathLst>
          </a:custGeom>
          <a:ln w="19050">
            <a:solidFill>
              <a:srgbClr val="DEDEDE"/>
            </a:solidFill>
          </a:ln>
          <a:effectLst>
            <a:softEdge rad="0"/>
          </a:effectLst>
        </p:spPr>
      </p:pic>
      <p:cxnSp>
        <p:nvCxnSpPr>
          <p:cNvPr id="54" name="Conector reto 53"/>
          <p:cNvCxnSpPr/>
          <p:nvPr/>
        </p:nvCxnSpPr>
        <p:spPr>
          <a:xfrm>
            <a:off x="5786846" y="3473124"/>
            <a:ext cx="0" cy="270195"/>
          </a:xfrm>
          <a:prstGeom prst="line">
            <a:avLst/>
          </a:prstGeom>
          <a:ln w="28575" cap="flat" cmpd="sng" algn="ctr">
            <a:solidFill>
              <a:schemeClr val="bg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5" name="Conector reto 54"/>
          <p:cNvCxnSpPr/>
          <p:nvPr/>
        </p:nvCxnSpPr>
        <p:spPr>
          <a:xfrm flipH="1">
            <a:off x="5786848" y="3773867"/>
            <a:ext cx="1946363" cy="0"/>
          </a:xfrm>
          <a:prstGeom prst="line">
            <a:avLst/>
          </a:prstGeom>
          <a:ln w="28575" cap="flat" cmpd="sng" algn="ctr">
            <a:solidFill>
              <a:schemeClr val="bg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6" name="Conector reto 55"/>
          <p:cNvCxnSpPr/>
          <p:nvPr/>
        </p:nvCxnSpPr>
        <p:spPr>
          <a:xfrm>
            <a:off x="7741920" y="3505200"/>
            <a:ext cx="0" cy="281730"/>
          </a:xfrm>
          <a:prstGeom prst="line">
            <a:avLst/>
          </a:prstGeom>
          <a:ln w="28575" cap="flat" cmpd="sng" algn="ctr">
            <a:solidFill>
              <a:schemeClr val="bg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7" name="Conector reto 56"/>
          <p:cNvCxnSpPr/>
          <p:nvPr/>
        </p:nvCxnSpPr>
        <p:spPr>
          <a:xfrm flipH="1">
            <a:off x="5786846" y="3437479"/>
            <a:ext cx="1946363" cy="0"/>
          </a:xfrm>
          <a:prstGeom prst="line">
            <a:avLst/>
          </a:prstGeom>
          <a:ln w="28575" cap="flat" cmpd="sng" algn="ctr">
            <a:solidFill>
              <a:schemeClr val="bg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1" name="CaixaDeTexto 60"/>
          <p:cNvSpPr txBox="1"/>
          <p:nvPr/>
        </p:nvSpPr>
        <p:spPr>
          <a:xfrm rot="18377182">
            <a:off x="763711" y="2217237"/>
            <a:ext cx="1257015" cy="36933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pt-BR" b="1" dirty="0">
                <a:solidFill>
                  <a:srgbClr val="181818"/>
                </a:solidFill>
                <a:latin typeface="Trebuchet MS" panose="020B0603020202020204" pitchFamily="34" charset="0"/>
              </a:rPr>
              <a:t>O EVENTO</a:t>
            </a:r>
          </a:p>
        </p:txBody>
      </p:sp>
      <p:grpSp>
        <p:nvGrpSpPr>
          <p:cNvPr id="8" name="Agrupar 7"/>
          <p:cNvGrpSpPr/>
          <p:nvPr/>
        </p:nvGrpSpPr>
        <p:grpSpPr>
          <a:xfrm>
            <a:off x="4522870" y="4517673"/>
            <a:ext cx="4514686" cy="2224585"/>
            <a:chOff x="4522870" y="4517673"/>
            <a:chExt cx="4514686" cy="2224585"/>
          </a:xfrm>
        </p:grpSpPr>
        <p:sp>
          <p:nvSpPr>
            <p:cNvPr id="58" name="Retângulo Arredondado 57"/>
            <p:cNvSpPr/>
            <p:nvPr/>
          </p:nvSpPr>
          <p:spPr>
            <a:xfrm flipH="1">
              <a:off x="4522870" y="4517673"/>
              <a:ext cx="4514686" cy="2224585"/>
            </a:xfrm>
            <a:prstGeom prst="roundRect">
              <a:avLst/>
            </a:prstGeom>
            <a:solidFill>
              <a:srgbClr val="DEDE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grpSp>
          <p:nvGrpSpPr>
            <p:cNvPr id="3" name="Agrupar 2"/>
            <p:cNvGrpSpPr/>
            <p:nvPr/>
          </p:nvGrpSpPr>
          <p:grpSpPr>
            <a:xfrm>
              <a:off x="4813802" y="4586286"/>
              <a:ext cx="3904916" cy="2059994"/>
              <a:chOff x="2556459" y="4545663"/>
              <a:chExt cx="3904916" cy="2059994"/>
            </a:xfrm>
          </p:grpSpPr>
          <p:pic>
            <p:nvPicPr>
              <p:cNvPr id="59" name="Imagem 58"/>
              <p:cNvPicPr>
                <a:picLocks noChangeAspect="1"/>
              </p:cNvPicPr>
              <p:nvPr/>
            </p:nvPicPr>
            <p:blipFill>
              <a:blip r:embed="rId17">
                <a:extLst>
                  <a:ext uri="{BEBA8EAE-BF5A-486C-A8C5-ECC9F3942E4B}">
                    <a14:imgProps xmlns:a14="http://schemas.microsoft.com/office/drawing/2010/main">
                      <a14:imgLayer r:embed="rId18">
                        <a14:imgEffect>
                          <a14:backgroundRemoval t="4202" b="99720" l="2393" r="9937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2556459" y="4849920"/>
                <a:ext cx="3904916" cy="1755737"/>
              </a:xfrm>
              <a:prstGeom prst="rect">
                <a:avLst/>
              </a:prstGeom>
            </p:spPr>
          </p:pic>
          <p:sp>
            <p:nvSpPr>
              <p:cNvPr id="2" name="CaixaDeTexto 1"/>
              <p:cNvSpPr txBox="1"/>
              <p:nvPr/>
            </p:nvSpPr>
            <p:spPr>
              <a:xfrm>
                <a:off x="3823532" y="4545663"/>
                <a:ext cx="13707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b="1" dirty="0">
                    <a:solidFill>
                      <a:schemeClr val="bg1">
                        <a:lumMod val="95000"/>
                      </a:schemeClr>
                    </a:solidFill>
                    <a:effectLst>
                      <a:glow rad="190500">
                        <a:srgbClr val="383838"/>
                      </a:glow>
                    </a:effectLst>
                  </a:rPr>
                  <a:t>Envergadura</a:t>
                </a:r>
              </a:p>
            </p:txBody>
          </p:sp>
        </p:grpSp>
      </p:grpSp>
      <p:sp>
        <p:nvSpPr>
          <p:cNvPr id="72" name="CaixaDeTexto 71"/>
          <p:cNvSpPr txBox="1"/>
          <p:nvPr/>
        </p:nvSpPr>
        <p:spPr>
          <a:xfrm>
            <a:off x="3269493" y="54098"/>
            <a:ext cx="2056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bg1">
                    <a:lumMod val="95000"/>
                  </a:schemeClr>
                </a:solidFill>
                <a:effectLst>
                  <a:glow rad="190500">
                    <a:srgbClr val="383838"/>
                  </a:glow>
                </a:effectLst>
              </a:rPr>
              <a:t>Chamada para Luta</a:t>
            </a:r>
          </a:p>
        </p:txBody>
      </p:sp>
      <p:cxnSp>
        <p:nvCxnSpPr>
          <p:cNvPr id="73" name="Conector reto 72"/>
          <p:cNvCxnSpPr/>
          <p:nvPr/>
        </p:nvCxnSpPr>
        <p:spPr>
          <a:xfrm>
            <a:off x="6781090" y="3794952"/>
            <a:ext cx="2124" cy="709285"/>
          </a:xfrm>
          <a:prstGeom prst="line">
            <a:avLst/>
          </a:prstGeom>
          <a:ln w="12700">
            <a:solidFill>
              <a:srgbClr val="DEDEDE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0556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8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8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8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8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380"/>
                            </p:stCondLst>
                            <p:childTnLst>
                              <p:par>
                                <p:cTn id="12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38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8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8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38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760"/>
                            </p:stCondLst>
                            <p:childTnLst>
                              <p:par>
                                <p:cTn id="19" presetID="17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38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38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38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38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140"/>
                            </p:stCondLst>
                            <p:childTnLst>
                              <p:par>
                                <p:cTn id="26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38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8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38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38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20"/>
                            </p:stCondLst>
                            <p:childTnLst>
                              <p:par>
                                <p:cTn id="33" presetID="17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2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102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Forma Livre 38"/>
          <p:cNvSpPr/>
          <p:nvPr/>
        </p:nvSpPr>
        <p:spPr>
          <a:xfrm rot="10800000">
            <a:off x="-485055" y="-4697832"/>
            <a:ext cx="1542197" cy="13669107"/>
          </a:xfrm>
          <a:custGeom>
            <a:avLst/>
            <a:gdLst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91931 w 1542197"/>
              <a:gd name="connsiteY2" fmla="*/ 7785715 h 13669107"/>
              <a:gd name="connsiteX3" fmla="*/ 717450 w 1542197"/>
              <a:gd name="connsiteY3" fmla="*/ 6834554 h 13669107"/>
              <a:gd name="connsiteX4" fmla="*/ 91637 w 1542197"/>
              <a:gd name="connsiteY4" fmla="*/ 5883393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91931 w 1542197"/>
              <a:gd name="connsiteY2" fmla="*/ 7785715 h 13669107"/>
              <a:gd name="connsiteX3" fmla="*/ 717450 w 1542197"/>
              <a:gd name="connsiteY3" fmla="*/ 6834554 h 13669107"/>
              <a:gd name="connsiteX4" fmla="*/ 91637 w 1542197"/>
              <a:gd name="connsiteY4" fmla="*/ 5883393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91931 w 1542197"/>
              <a:gd name="connsiteY2" fmla="*/ 7785715 h 13669107"/>
              <a:gd name="connsiteX3" fmla="*/ 717450 w 1542197"/>
              <a:gd name="connsiteY3" fmla="*/ 6834554 h 13669107"/>
              <a:gd name="connsiteX4" fmla="*/ 91637 w 1542197"/>
              <a:gd name="connsiteY4" fmla="*/ 5883393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65953 w 1542197"/>
              <a:gd name="connsiteY2" fmla="*/ 7770129 h 13669107"/>
              <a:gd name="connsiteX3" fmla="*/ 717450 w 1542197"/>
              <a:gd name="connsiteY3" fmla="*/ 6834554 h 13669107"/>
              <a:gd name="connsiteX4" fmla="*/ 91637 w 1542197"/>
              <a:gd name="connsiteY4" fmla="*/ 5883393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65953 w 1542197"/>
              <a:gd name="connsiteY2" fmla="*/ 7770129 h 13669107"/>
              <a:gd name="connsiteX3" fmla="*/ 717450 w 1542197"/>
              <a:gd name="connsiteY3" fmla="*/ 6834554 h 13669107"/>
              <a:gd name="connsiteX4" fmla="*/ 55269 w 1542197"/>
              <a:gd name="connsiteY4" fmla="*/ 5873002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65953 w 1542197"/>
              <a:gd name="connsiteY2" fmla="*/ 7770129 h 13669107"/>
              <a:gd name="connsiteX3" fmla="*/ 629127 w 1542197"/>
              <a:gd name="connsiteY3" fmla="*/ 6829359 h 13669107"/>
              <a:gd name="connsiteX4" fmla="*/ 55269 w 1542197"/>
              <a:gd name="connsiteY4" fmla="*/ 5873002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65953 w 1542197"/>
              <a:gd name="connsiteY2" fmla="*/ 7770129 h 13669107"/>
              <a:gd name="connsiteX3" fmla="*/ 629127 w 1542197"/>
              <a:gd name="connsiteY3" fmla="*/ 6829359 h 13669107"/>
              <a:gd name="connsiteX4" fmla="*/ 55269 w 1542197"/>
              <a:gd name="connsiteY4" fmla="*/ 5873002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65953 w 1542197"/>
              <a:gd name="connsiteY2" fmla="*/ 7770129 h 13669107"/>
              <a:gd name="connsiteX3" fmla="*/ 629127 w 1542197"/>
              <a:gd name="connsiteY3" fmla="*/ 6829359 h 13669107"/>
              <a:gd name="connsiteX4" fmla="*/ 55269 w 1542197"/>
              <a:gd name="connsiteY4" fmla="*/ 5873002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65953 w 1542197"/>
              <a:gd name="connsiteY2" fmla="*/ 7770129 h 13669107"/>
              <a:gd name="connsiteX3" fmla="*/ 629127 w 1542197"/>
              <a:gd name="connsiteY3" fmla="*/ 6829359 h 13669107"/>
              <a:gd name="connsiteX4" fmla="*/ 55269 w 1542197"/>
              <a:gd name="connsiteY4" fmla="*/ 5873002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65953 w 1542197"/>
              <a:gd name="connsiteY2" fmla="*/ 7770129 h 13669107"/>
              <a:gd name="connsiteX3" fmla="*/ 629127 w 1542197"/>
              <a:gd name="connsiteY3" fmla="*/ 6829359 h 13669107"/>
              <a:gd name="connsiteX4" fmla="*/ 13706 w 1542197"/>
              <a:gd name="connsiteY4" fmla="*/ 5878198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3607 w 1542197"/>
              <a:gd name="connsiteY2" fmla="*/ 7764933 h 13669107"/>
              <a:gd name="connsiteX3" fmla="*/ 629127 w 1542197"/>
              <a:gd name="connsiteY3" fmla="*/ 6829359 h 13669107"/>
              <a:gd name="connsiteX4" fmla="*/ 13706 w 1542197"/>
              <a:gd name="connsiteY4" fmla="*/ 5878198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3607 w 1542197"/>
              <a:gd name="connsiteY2" fmla="*/ 7764933 h 13669107"/>
              <a:gd name="connsiteX3" fmla="*/ 629127 w 1542197"/>
              <a:gd name="connsiteY3" fmla="*/ 6829359 h 13669107"/>
              <a:gd name="connsiteX4" fmla="*/ 13706 w 1542197"/>
              <a:gd name="connsiteY4" fmla="*/ 5878198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3607 w 1542197"/>
              <a:gd name="connsiteY2" fmla="*/ 7764933 h 13669107"/>
              <a:gd name="connsiteX3" fmla="*/ 629127 w 1542197"/>
              <a:gd name="connsiteY3" fmla="*/ 6829359 h 13669107"/>
              <a:gd name="connsiteX4" fmla="*/ 13706 w 1542197"/>
              <a:gd name="connsiteY4" fmla="*/ 5878198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3607 w 1542197"/>
              <a:gd name="connsiteY2" fmla="*/ 7764933 h 13669107"/>
              <a:gd name="connsiteX3" fmla="*/ 629127 w 1542197"/>
              <a:gd name="connsiteY3" fmla="*/ 6829359 h 13669107"/>
              <a:gd name="connsiteX4" fmla="*/ 13706 w 1542197"/>
              <a:gd name="connsiteY4" fmla="*/ 5878198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42197" h="13669107">
                <a:moveTo>
                  <a:pt x="0" y="13669107"/>
                </a:moveTo>
                <a:lnTo>
                  <a:pt x="0" y="7903176"/>
                </a:lnTo>
                <a:cubicBezTo>
                  <a:pt x="1202" y="7857095"/>
                  <a:pt x="2405" y="7811014"/>
                  <a:pt x="3607" y="7764933"/>
                </a:cubicBezTo>
                <a:cubicBezTo>
                  <a:pt x="4570" y="7424461"/>
                  <a:pt x="622249" y="7499121"/>
                  <a:pt x="629127" y="6829359"/>
                </a:cubicBezTo>
                <a:cubicBezTo>
                  <a:pt x="636005" y="6159597"/>
                  <a:pt x="2999" y="6343361"/>
                  <a:pt x="13706" y="5878198"/>
                </a:cubicBezTo>
                <a:lnTo>
                  <a:pt x="0" y="5765966"/>
                </a:lnTo>
                <a:lnTo>
                  <a:pt x="0" y="0"/>
                </a:lnTo>
                <a:lnTo>
                  <a:pt x="1542197" y="0"/>
                </a:lnTo>
                <a:lnTo>
                  <a:pt x="1542197" y="13669107"/>
                </a:lnTo>
                <a:lnTo>
                  <a:pt x="0" y="13669107"/>
                </a:lnTo>
                <a:close/>
              </a:path>
            </a:pathLst>
          </a:custGeom>
          <a:solidFill>
            <a:srgbClr val="DED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noFill/>
            </a:endParaRPr>
          </a:p>
        </p:txBody>
      </p:sp>
      <p:sp>
        <p:nvSpPr>
          <p:cNvPr id="26" name="Elipse 25"/>
          <p:cNvSpPr/>
          <p:nvPr/>
        </p:nvSpPr>
        <p:spPr>
          <a:xfrm>
            <a:off x="258886" y="4206970"/>
            <a:ext cx="980006" cy="992534"/>
          </a:xfrm>
          <a:prstGeom prst="ellipse">
            <a:avLst/>
          </a:prstGeom>
          <a:noFill/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63" name="Agrupar 62"/>
          <p:cNvGrpSpPr/>
          <p:nvPr/>
        </p:nvGrpSpPr>
        <p:grpSpPr>
          <a:xfrm>
            <a:off x="131539" y="5499057"/>
            <a:ext cx="756000" cy="756000"/>
            <a:chOff x="559138" y="5758366"/>
            <a:chExt cx="980006" cy="992534"/>
          </a:xfrm>
        </p:grpSpPr>
        <p:pic>
          <p:nvPicPr>
            <p:cNvPr id="64" name="Imagem 63"/>
            <p:cNvPicPr>
              <a:picLocks noChangeAspect="1"/>
            </p:cNvPicPr>
            <p:nvPr/>
          </p:nvPicPr>
          <p:blipFill>
            <a:blip r:embed="rId2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0" r="100000">
                          <a14:foregroundMark x1="12889" y1="27111" x2="12889" y2="27111"/>
                          <a14:foregroundMark x1="24000" y1="16444" x2="24000" y2="16444"/>
                          <a14:foregroundMark x1="36889" y1="10222" x2="36889" y2="10222"/>
                          <a14:foregroundMark x1="65778" y1="5333" x2="65778" y2="5333"/>
                          <a14:foregroundMark x1="77333" y1="16444" x2="77333" y2="16444"/>
                          <a14:foregroundMark x1="88444" y1="28000" x2="88444" y2="28000"/>
                          <a14:foregroundMark x1="56000" y1="92000" x2="56000" y2="92000"/>
                          <a14:foregroundMark x1="54667" y1="98222" x2="54667" y2="98222"/>
                          <a14:foregroundMark x1="49333" y1="6222" x2="49333" y2="6222"/>
                          <a14:backgroundMark x1="32000" y1="42667" x2="33333" y2="57333"/>
                          <a14:backgroundMark x1="30667" y1="40889" x2="52444" y2="28444"/>
                          <a14:backgroundMark x1="53333" y1="26667" x2="68889" y2="36444"/>
                          <a14:backgroundMark x1="69333" y1="36444" x2="71556" y2="61778"/>
                          <a14:backgroundMark x1="35111" y1="56000" x2="45333" y2="77778"/>
                          <a14:backgroundMark x1="50667" y1="48444" x2="50667" y2="4844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688" y="5830192"/>
              <a:ext cx="862906" cy="862906"/>
            </a:xfrm>
            <a:prstGeom prst="rect">
              <a:avLst/>
            </a:prstGeom>
            <a:ln>
              <a:noFill/>
            </a:ln>
          </p:spPr>
        </p:pic>
        <p:sp>
          <p:nvSpPr>
            <p:cNvPr id="65" name="Elipse 64"/>
            <p:cNvSpPr/>
            <p:nvPr/>
          </p:nvSpPr>
          <p:spPr>
            <a:xfrm>
              <a:off x="559138" y="5758366"/>
              <a:ext cx="980006" cy="992534"/>
            </a:xfrm>
            <a:prstGeom prst="ellipse">
              <a:avLst/>
            </a:prstGeom>
            <a:noFill/>
            <a:ln w="57150">
              <a:solidFill>
                <a:srgbClr val="A9A9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grpSp>
        <p:nvGrpSpPr>
          <p:cNvPr id="66" name="Agrupar 65"/>
          <p:cNvGrpSpPr/>
          <p:nvPr/>
        </p:nvGrpSpPr>
        <p:grpSpPr>
          <a:xfrm>
            <a:off x="131539" y="4243188"/>
            <a:ext cx="756000" cy="756000"/>
            <a:chOff x="266816" y="4206970"/>
            <a:chExt cx="980006" cy="992534"/>
          </a:xfrm>
        </p:grpSpPr>
        <p:pic>
          <p:nvPicPr>
            <p:cNvPr id="67" name="Imagem 66"/>
            <p:cNvPicPr>
              <a:picLocks noChangeAspect="1"/>
            </p:cNvPicPr>
            <p:nvPr/>
          </p:nvPicPr>
          <p:blipFill rotWithShape="1"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35780" b="65596" l="74459" r="100000">
                          <a14:foregroundMark x1="87013" y1="44495" x2="87013" y2="4449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916" t="32477" r="-6031" b="30716"/>
            <a:stretch/>
          </p:blipFill>
          <p:spPr>
            <a:xfrm>
              <a:off x="331177" y="4264035"/>
              <a:ext cx="862719" cy="878404"/>
            </a:xfrm>
            <a:prstGeom prst="rect">
              <a:avLst/>
            </a:prstGeom>
            <a:ln>
              <a:noFill/>
            </a:ln>
          </p:spPr>
        </p:pic>
        <p:sp>
          <p:nvSpPr>
            <p:cNvPr id="68" name="Elipse 67"/>
            <p:cNvSpPr/>
            <p:nvPr/>
          </p:nvSpPr>
          <p:spPr>
            <a:xfrm>
              <a:off x="266816" y="4206970"/>
              <a:ext cx="980006" cy="992534"/>
            </a:xfrm>
            <a:prstGeom prst="ellipse">
              <a:avLst/>
            </a:prstGeom>
            <a:noFill/>
            <a:ln w="57150">
              <a:solidFill>
                <a:srgbClr val="A9A9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grpSp>
        <p:nvGrpSpPr>
          <p:cNvPr id="69" name="Agrupar 68"/>
          <p:cNvGrpSpPr/>
          <p:nvPr/>
        </p:nvGrpSpPr>
        <p:grpSpPr>
          <a:xfrm>
            <a:off x="131539" y="2987319"/>
            <a:ext cx="756000" cy="756000"/>
            <a:chOff x="258886" y="2914883"/>
            <a:chExt cx="980006" cy="992534"/>
          </a:xfrm>
        </p:grpSpPr>
        <p:sp>
          <p:nvSpPr>
            <p:cNvPr id="70" name="Elipse 69"/>
            <p:cNvSpPr/>
            <p:nvPr/>
          </p:nvSpPr>
          <p:spPr>
            <a:xfrm>
              <a:off x="258886" y="2914883"/>
              <a:ext cx="980006" cy="992534"/>
            </a:xfrm>
            <a:prstGeom prst="ellipse">
              <a:avLst/>
            </a:prstGeom>
            <a:noFill/>
            <a:ln w="57150">
              <a:solidFill>
                <a:srgbClr val="A9A9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71" name="Imagem 70"/>
            <p:cNvPicPr>
              <a:picLocks noChangeAspect="1"/>
            </p:cNvPicPr>
            <p:nvPr/>
          </p:nvPicPr>
          <p:blipFill>
            <a:blip r:embed="rId6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0" b="92784" l="0" r="100000">
                          <a14:foregroundMark x1="13158" y1="41237" x2="13158" y2="41237"/>
                          <a14:foregroundMark x1="13158" y1="57732" x2="13158" y2="57732"/>
                          <a14:foregroundMark x1="13158" y1="74227" x2="13158" y2="74227"/>
                          <a14:foregroundMark x1="22368" y1="70103" x2="22368" y2="70103"/>
                          <a14:backgroundMark x1="48684" y1="19588" x2="48684" y2="19588"/>
                          <a14:backgroundMark x1="71053" y1="45361" x2="71053" y2="45361"/>
                          <a14:backgroundMark x1="63158" y1="63918" x2="63158" y2="63918"/>
                          <a14:backgroundMark x1="53947" y1="82474" x2="53947" y2="82474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09148" y="2941945"/>
              <a:ext cx="723900" cy="923925"/>
            </a:xfrm>
            <a:prstGeom prst="rect">
              <a:avLst/>
            </a:prstGeom>
          </p:spPr>
        </p:pic>
      </p:grpSp>
      <p:pic>
        <p:nvPicPr>
          <p:cNvPr id="20" name="Imagem 19"/>
          <p:cNvPicPr>
            <a:picLocks noChangeAspect="1"/>
          </p:cNvPicPr>
          <p:nvPr/>
        </p:nvPicPr>
        <p:blipFill rotWithShape="1">
          <a:blip r:embed="rId8" cstate="print">
            <a:biLevel thresh="75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2304" b="36951" l="25566" r="38549">
                        <a14:foregroundMark x1="29095" y1="30959" x2="29095" y2="30959"/>
                        <a14:foregroundMark x1="31225" y1="29694" x2="31225" y2="2969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274" t="22616" r="60859" b="62735"/>
          <a:stretch/>
        </p:blipFill>
        <p:spPr>
          <a:xfrm>
            <a:off x="-987725" y="364436"/>
            <a:ext cx="880089" cy="86714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" name="Agrupar 21"/>
          <p:cNvGrpSpPr/>
          <p:nvPr/>
        </p:nvGrpSpPr>
        <p:grpSpPr>
          <a:xfrm>
            <a:off x="-925101" y="1731450"/>
            <a:ext cx="756000" cy="756000"/>
            <a:chOff x="505539" y="1654211"/>
            <a:chExt cx="1047253" cy="1069712"/>
          </a:xfrm>
        </p:grpSpPr>
        <p:pic>
          <p:nvPicPr>
            <p:cNvPr id="23" name="Imagem 22"/>
            <p:cNvPicPr>
              <a:picLocks noChangeAspect="1"/>
            </p:cNvPicPr>
            <p:nvPr/>
          </p:nvPicPr>
          <p:blipFill>
            <a:blip r:embed="rId10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6803" b="92828" l="16318" r="83891">
                          <a14:foregroundMark x1="51674" y1="52869" x2="51674" y2="52869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5539" y="1654211"/>
              <a:ext cx="1033605" cy="105522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" name="Elipse 23"/>
            <p:cNvSpPr/>
            <p:nvPr/>
          </p:nvSpPr>
          <p:spPr>
            <a:xfrm>
              <a:off x="572786" y="1731389"/>
              <a:ext cx="980006" cy="992534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grpSp>
        <p:nvGrpSpPr>
          <p:cNvPr id="30" name="Agrupar 29"/>
          <p:cNvGrpSpPr/>
          <p:nvPr/>
        </p:nvGrpSpPr>
        <p:grpSpPr>
          <a:xfrm>
            <a:off x="-925101" y="2987319"/>
            <a:ext cx="756000" cy="756000"/>
            <a:chOff x="559138" y="3151644"/>
            <a:chExt cx="980006" cy="992534"/>
          </a:xfrm>
        </p:grpSpPr>
        <p:pic>
          <p:nvPicPr>
            <p:cNvPr id="31" name="Imagem 30"/>
            <p:cNvPicPr>
              <a:picLocks noChangeAspect="1"/>
            </p:cNvPicPr>
            <p:nvPr/>
          </p:nvPicPr>
          <p:blipFill rotWithShape="1">
            <a:blip r:embed="rId12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2979" b="23404" l="4889" r="23778">
                          <a14:foregroundMark x1="7111" y1="10426" x2="7111" y2="10426"/>
                          <a14:foregroundMark x1="7333" y1="15106" x2="7333" y2="15106"/>
                          <a14:foregroundMark x1="7111" y1="19149" x2="7111" y2="19149"/>
                          <a14:backgroundMark x1="12889" y1="7872" x2="12889" y2="7872"/>
                          <a14:backgroundMark x1="12889" y1="12128" x2="12889" y2="12128"/>
                          <a14:backgroundMark x1="13111" y1="16383" x2="13111" y2="16383"/>
                          <a14:backgroundMark x1="12889" y1="20213" x2="12889" y2="20213"/>
                          <a14:backgroundMark x1="6667" y1="11064" x2="6667" y2="11064"/>
                          <a14:backgroundMark x1="6667" y1="19574" x2="6667" y2="19574"/>
                          <a14:backgroundMark x1="6667" y1="10426" x2="6667" y2="10426"/>
                          <a14:backgroundMark x1="6667" y1="18936" x2="6667" y2="1893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57" t="2936" r="76044" b="76084"/>
            <a:stretch/>
          </p:blipFill>
          <p:spPr>
            <a:xfrm>
              <a:off x="662590" y="3234518"/>
              <a:ext cx="773102" cy="847051"/>
            </a:xfrm>
            <a:prstGeom prst="rect">
              <a:avLst/>
            </a:prstGeom>
          </p:spPr>
        </p:pic>
        <p:sp>
          <p:nvSpPr>
            <p:cNvPr id="32" name="Elipse 31"/>
            <p:cNvSpPr/>
            <p:nvPr/>
          </p:nvSpPr>
          <p:spPr>
            <a:xfrm>
              <a:off x="559138" y="3151644"/>
              <a:ext cx="980006" cy="992534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grpSp>
        <p:nvGrpSpPr>
          <p:cNvPr id="33" name="Agrupar 32"/>
          <p:cNvGrpSpPr/>
          <p:nvPr/>
        </p:nvGrpSpPr>
        <p:grpSpPr>
          <a:xfrm>
            <a:off x="-936208" y="4243188"/>
            <a:ext cx="756000" cy="756000"/>
            <a:chOff x="-1179507" y="4206970"/>
            <a:chExt cx="980006" cy="992534"/>
          </a:xfrm>
        </p:grpSpPr>
        <p:sp>
          <p:nvSpPr>
            <p:cNvPr id="34" name="Elipse 33"/>
            <p:cNvSpPr/>
            <p:nvPr/>
          </p:nvSpPr>
          <p:spPr>
            <a:xfrm>
              <a:off x="-1179507" y="4206970"/>
              <a:ext cx="980006" cy="992534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pt-BR" dirty="0"/>
            </a:p>
          </p:txBody>
        </p:sp>
        <p:pic>
          <p:nvPicPr>
            <p:cNvPr id="35" name="Imagem 34"/>
            <p:cNvPicPr>
              <a:picLocks noChangeAspect="1"/>
            </p:cNvPicPr>
            <p:nvPr/>
          </p:nvPicPr>
          <p:blipFill rotWithShape="1">
            <a:blip r:embed="rId1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35780" b="65596" l="74459" r="100000">
                          <a14:foregroundMark x1="87013" y1="44495" x2="87013" y2="44495"/>
                          <a14:foregroundMark x1="84416" y1="45872" x2="84416" y2="45872"/>
                          <a14:backgroundMark x1="87879" y1="44495" x2="87879" y2="44495"/>
                          <a14:backgroundMark x1="87446" y1="43578" x2="87446" y2="43578"/>
                          <a14:backgroundMark x1="87446" y1="44495" x2="87446" y2="44495"/>
                          <a14:backgroundMark x1="87446" y1="44037" x2="87446" y2="44037"/>
                          <a14:backgroundMark x1="87013" y1="44037" x2="87013" y2="44037"/>
                          <a14:backgroundMark x1="84848" y1="46789" x2="84848" y2="4678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916" t="32477" r="-6031" b="30716"/>
            <a:stretch/>
          </p:blipFill>
          <p:spPr>
            <a:xfrm>
              <a:off x="-1107216" y="4264035"/>
              <a:ext cx="862719" cy="878404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36" name="Agrupar 35"/>
          <p:cNvGrpSpPr/>
          <p:nvPr/>
        </p:nvGrpSpPr>
        <p:grpSpPr>
          <a:xfrm>
            <a:off x="-941038" y="5499057"/>
            <a:ext cx="756000" cy="756000"/>
            <a:chOff x="559138" y="5758366"/>
            <a:chExt cx="980006" cy="992534"/>
          </a:xfrm>
        </p:grpSpPr>
        <p:pic>
          <p:nvPicPr>
            <p:cNvPr id="37" name="Imagem 36"/>
            <p:cNvPicPr>
              <a:picLocks noChangeAspect="1"/>
            </p:cNvPicPr>
            <p:nvPr/>
          </p:nvPicPr>
          <p:blipFill>
            <a:blip r:embed="rId15" cstate="print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0" r="100000">
                          <a14:foregroundMark x1="12889" y1="27111" x2="12889" y2="27111"/>
                          <a14:foregroundMark x1="24000" y1="16444" x2="24000" y2="16444"/>
                          <a14:foregroundMark x1="36889" y1="10222" x2="36889" y2="10222"/>
                          <a14:foregroundMark x1="65778" y1="5333" x2="65778" y2="5333"/>
                          <a14:foregroundMark x1="77333" y1="16444" x2="77333" y2="16444"/>
                          <a14:foregroundMark x1="88444" y1="28000" x2="88444" y2="28000"/>
                          <a14:foregroundMark x1="56000" y1="92000" x2="56000" y2="92000"/>
                          <a14:foregroundMark x1="54667" y1="98222" x2="54667" y2="98222"/>
                          <a14:foregroundMark x1="49333" y1="6222" x2="49333" y2="6222"/>
                          <a14:foregroundMark x1="47556" y1="44889" x2="47556" y2="44889"/>
                          <a14:backgroundMark x1="32000" y1="42667" x2="33333" y2="57333"/>
                          <a14:backgroundMark x1="30667" y1="40889" x2="52444" y2="28444"/>
                          <a14:backgroundMark x1="53333" y1="26667" x2="68889" y2="36444"/>
                          <a14:backgroundMark x1="69333" y1="36444" x2="71556" y2="61778"/>
                          <a14:backgroundMark x1="35111" y1="56000" x2="45333" y2="77778"/>
                          <a14:backgroundMark x1="50667" y1="48444" x2="50667" y2="48444"/>
                          <a14:backgroundMark x1="44889" y1="42667" x2="44889" y2="42667"/>
                          <a14:backgroundMark x1="50222" y1="40000" x2="50222" y2="40000"/>
                          <a14:backgroundMark x1="58667" y1="32444" x2="58667" y2="32444"/>
                          <a14:backgroundMark x1="60889" y1="25778" x2="60889" y2="25778"/>
                          <a14:backgroundMark x1="73778" y1="54222" x2="73778" y2="54222"/>
                          <a14:backgroundMark x1="58222" y1="47111" x2="58222" y2="47111"/>
                          <a14:backgroundMark x1="44000" y1="47111" x2="44889" y2="51556"/>
                          <a14:backgroundMark x1="50222" y1="54222" x2="54667" y2="52444"/>
                          <a14:backgroundMark x1="31111" y1="34667" x2="39556" y2="24889"/>
                          <a14:backgroundMark x1="67111" y1="54667" x2="57333" y2="773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688" y="5830192"/>
              <a:ext cx="862906" cy="862906"/>
            </a:xfrm>
            <a:prstGeom prst="rect">
              <a:avLst/>
            </a:prstGeom>
            <a:ln>
              <a:noFill/>
            </a:ln>
          </p:spPr>
        </p:pic>
        <p:sp>
          <p:nvSpPr>
            <p:cNvPr id="38" name="Elipse 37"/>
            <p:cNvSpPr/>
            <p:nvPr/>
          </p:nvSpPr>
          <p:spPr>
            <a:xfrm>
              <a:off x="559138" y="5758366"/>
              <a:ext cx="980006" cy="992534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pic>
        <p:nvPicPr>
          <p:cNvPr id="40" name="Imagem 39"/>
          <p:cNvPicPr>
            <a:picLocks noChangeAspect="1"/>
          </p:cNvPicPr>
          <p:nvPr/>
        </p:nvPicPr>
        <p:blipFill rotWithShape="1">
          <a:blip r:embed="rId8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2304" b="36951" l="25566" r="38549">
                        <a14:foregroundMark x1="29095" y1="30959" x2="29095" y2="30959"/>
                        <a14:foregroundMark x1="31225" y1="29694" x2="31225" y2="2969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274" t="22616" r="60859" b="62735"/>
          <a:stretch/>
        </p:blipFill>
        <p:spPr>
          <a:xfrm>
            <a:off x="92811" y="364436"/>
            <a:ext cx="882000" cy="86902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1" name="Agrupar 40"/>
          <p:cNvGrpSpPr/>
          <p:nvPr/>
        </p:nvGrpSpPr>
        <p:grpSpPr>
          <a:xfrm>
            <a:off x="504783" y="1731450"/>
            <a:ext cx="756000" cy="756000"/>
            <a:chOff x="505539" y="1654211"/>
            <a:chExt cx="1047253" cy="1069712"/>
          </a:xfrm>
        </p:grpSpPr>
        <p:pic>
          <p:nvPicPr>
            <p:cNvPr id="42" name="Imagem 41"/>
            <p:cNvPicPr>
              <a:picLocks noChangeAspect="1"/>
            </p:cNvPicPr>
            <p:nvPr/>
          </p:nvPicPr>
          <p:blipFill>
            <a:blip r:embed="rId10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6803" b="92828" l="16318" r="83891">
                          <a14:foregroundMark x1="51674" y1="52869" x2="51674" y2="52869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5539" y="1654211"/>
              <a:ext cx="1033605" cy="105522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3" name="Elipse 42"/>
            <p:cNvSpPr/>
            <p:nvPr/>
          </p:nvSpPr>
          <p:spPr>
            <a:xfrm>
              <a:off x="572786" y="1731389"/>
              <a:ext cx="980006" cy="992534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sp>
        <p:nvSpPr>
          <p:cNvPr id="56" name="CaixaDeTexto 55"/>
          <p:cNvSpPr txBox="1"/>
          <p:nvPr/>
        </p:nvSpPr>
        <p:spPr>
          <a:xfrm rot="18377182">
            <a:off x="763711" y="2217237"/>
            <a:ext cx="1257015" cy="36933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pt-BR" b="1" dirty="0">
                <a:solidFill>
                  <a:srgbClr val="181818"/>
                </a:solidFill>
                <a:latin typeface="Trebuchet MS" panose="020B0603020202020204" pitchFamily="34" charset="0"/>
              </a:rPr>
              <a:t>O EVENTO</a:t>
            </a:r>
          </a:p>
        </p:txBody>
      </p:sp>
      <p:sp>
        <p:nvSpPr>
          <p:cNvPr id="60" name="CaixaDeTexto 59"/>
          <p:cNvSpPr txBox="1"/>
          <p:nvPr/>
        </p:nvSpPr>
        <p:spPr>
          <a:xfrm>
            <a:off x="1559812" y="132407"/>
            <a:ext cx="2451749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DEDEDE"/>
                </a:solidFill>
              </a:rPr>
              <a:t>O Combate</a:t>
            </a:r>
          </a:p>
        </p:txBody>
      </p:sp>
      <p:grpSp>
        <p:nvGrpSpPr>
          <p:cNvPr id="14" name="Agrupar 13"/>
          <p:cNvGrpSpPr/>
          <p:nvPr/>
        </p:nvGrpSpPr>
        <p:grpSpPr>
          <a:xfrm>
            <a:off x="2479166" y="3763898"/>
            <a:ext cx="2667194" cy="2550817"/>
            <a:chOff x="2479166" y="3763898"/>
            <a:chExt cx="2667194" cy="2550817"/>
          </a:xfrm>
        </p:grpSpPr>
        <p:pic>
          <p:nvPicPr>
            <p:cNvPr id="10" name="Imagem 9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2479166" y="4210323"/>
              <a:ext cx="2667194" cy="210439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383838"/>
              </a:solidFill>
            </a:ln>
          </p:spPr>
        </p:pic>
        <p:sp>
          <p:nvSpPr>
            <p:cNvPr id="73" name="CaixaDeTexto 72"/>
            <p:cNvSpPr txBox="1"/>
            <p:nvPr/>
          </p:nvSpPr>
          <p:spPr>
            <a:xfrm>
              <a:off x="2665513" y="3763898"/>
              <a:ext cx="22945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b="1" dirty="0">
                  <a:solidFill>
                    <a:schemeClr val="bg1">
                      <a:lumMod val="95000"/>
                    </a:schemeClr>
                  </a:solidFill>
                  <a:effectLst>
                    <a:glow rad="190500">
                      <a:srgbClr val="383838"/>
                    </a:glow>
                  </a:effectLst>
                </a:rPr>
                <a:t>Postura durante a luta</a:t>
              </a:r>
            </a:p>
          </p:txBody>
        </p:sp>
      </p:grpSp>
      <p:sp>
        <p:nvSpPr>
          <p:cNvPr id="74" name="CaixaDeTexto 73"/>
          <p:cNvSpPr txBox="1"/>
          <p:nvPr/>
        </p:nvSpPr>
        <p:spPr>
          <a:xfrm>
            <a:off x="7424125" y="151677"/>
            <a:ext cx="2451749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DEDEDE"/>
                </a:solidFill>
              </a:rPr>
              <a:t>O Vencedor</a:t>
            </a:r>
          </a:p>
        </p:txBody>
      </p:sp>
      <p:grpSp>
        <p:nvGrpSpPr>
          <p:cNvPr id="13" name="Agrupar 12"/>
          <p:cNvGrpSpPr/>
          <p:nvPr/>
        </p:nvGrpSpPr>
        <p:grpSpPr>
          <a:xfrm>
            <a:off x="2665513" y="1127713"/>
            <a:ext cx="2294501" cy="2018015"/>
            <a:chOff x="2665513" y="1127713"/>
            <a:chExt cx="2294501" cy="2018015"/>
          </a:xfrm>
        </p:grpSpPr>
        <p:sp>
          <p:nvSpPr>
            <p:cNvPr id="72" name="CaixaDeTexto 71"/>
            <p:cNvSpPr txBox="1"/>
            <p:nvPr/>
          </p:nvSpPr>
          <p:spPr>
            <a:xfrm>
              <a:off x="2984947" y="1127713"/>
              <a:ext cx="17632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b="1" dirty="0">
                  <a:solidFill>
                    <a:schemeClr val="bg1">
                      <a:lumMod val="95000"/>
                    </a:schemeClr>
                  </a:solidFill>
                  <a:effectLst>
                    <a:glow rad="190500">
                      <a:srgbClr val="383838"/>
                    </a:glow>
                  </a:effectLst>
                </a:rPr>
                <a:t>Cores das Luvas</a:t>
              </a:r>
            </a:p>
          </p:txBody>
        </p:sp>
        <p:pic>
          <p:nvPicPr>
            <p:cNvPr id="80" name="Imagem 79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2665513" y="1616061"/>
              <a:ext cx="2294501" cy="1529667"/>
            </a:xfrm>
            <a:prstGeom prst="rect">
              <a:avLst/>
            </a:prstGeom>
            <a:ln w="19050">
              <a:solidFill>
                <a:schemeClr val="bg1"/>
              </a:solidFill>
            </a:ln>
            <a:effectLst>
              <a:softEdge rad="12700"/>
            </a:effectLst>
          </p:spPr>
        </p:pic>
      </p:grpSp>
      <p:grpSp>
        <p:nvGrpSpPr>
          <p:cNvPr id="15" name="Agrupar 14"/>
          <p:cNvGrpSpPr/>
          <p:nvPr/>
        </p:nvGrpSpPr>
        <p:grpSpPr>
          <a:xfrm>
            <a:off x="7498629" y="1101181"/>
            <a:ext cx="3090713" cy="1140749"/>
            <a:chOff x="7498629" y="1101181"/>
            <a:chExt cx="3090713" cy="1140749"/>
          </a:xfrm>
        </p:grpSpPr>
        <p:pic>
          <p:nvPicPr>
            <p:cNvPr id="4" name="Imagem 3"/>
            <p:cNvPicPr>
              <a:picLocks noChangeAspect="1"/>
            </p:cNvPicPr>
            <p:nvPr/>
          </p:nvPicPr>
          <p:blipFill rotWithShape="1">
            <a:blip r:embed="rId18">
              <a:duotone>
                <a:prstClr val="black"/>
                <a:schemeClr val="bg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9">
                      <a14:imgEffect>
                        <a14:backgroundRemoval t="12600" b="38600" l="64267" r="86400">
                          <a14:foregroundMark x1="78000" y1="21600" x2="78000" y2="21600"/>
                          <a14:foregroundMark x1="82267" y1="23600" x2="82267" y2="23600"/>
                          <a14:foregroundMark x1="82133" y1="28400" x2="82133" y2="28400"/>
                          <a14:foregroundMark x1="78133" y1="29000" x2="78133" y2="29000"/>
                          <a14:foregroundMark x1="80133" y1="32800" x2="80133" y2="32800"/>
                          <a14:foregroundMark x1="71467" y1="31200" x2="71467" y2="31200"/>
                          <a14:foregroundMark x1="80933" y1="17200" x2="80933" y2="17200"/>
                          <a14:foregroundMark x1="80800" y1="18000" x2="80800" y2="18000"/>
                          <a14:foregroundMark x1="81467" y1="18000" x2="81467" y2="18000"/>
                          <a14:foregroundMark x1="80800" y1="19400" x2="80800" y2="19400"/>
                          <a14:foregroundMark x1="80133" y1="19000" x2="80133" y2="19000"/>
                          <a14:foregroundMark x1="79867" y1="17800" x2="79867" y2="17800"/>
                          <a14:foregroundMark x1="80667" y1="19600" x2="80667" y2="196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002" t="13613" r="13894" b="62434"/>
            <a:stretch/>
          </p:blipFill>
          <p:spPr>
            <a:xfrm>
              <a:off x="7498629" y="1101181"/>
              <a:ext cx="1507609" cy="1140749"/>
            </a:xfrm>
            <a:prstGeom prst="rect">
              <a:avLst/>
            </a:prstGeom>
          </p:spPr>
        </p:pic>
        <p:sp>
          <p:nvSpPr>
            <p:cNvPr id="81" name="CaixaDeTexto 80"/>
            <p:cNvSpPr txBox="1"/>
            <p:nvPr/>
          </p:nvSpPr>
          <p:spPr>
            <a:xfrm>
              <a:off x="9606251" y="1464234"/>
              <a:ext cx="9830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b="1" dirty="0">
                  <a:solidFill>
                    <a:schemeClr val="bg1">
                      <a:lumMod val="95000"/>
                    </a:schemeClr>
                  </a:solidFill>
                  <a:effectLst>
                    <a:glow rad="190500">
                      <a:srgbClr val="383838"/>
                    </a:glow>
                  </a:effectLst>
                </a:rPr>
                <a:t>Nocaute</a:t>
              </a:r>
            </a:p>
          </p:txBody>
        </p:sp>
      </p:grpSp>
      <p:grpSp>
        <p:nvGrpSpPr>
          <p:cNvPr id="16" name="Agrupar 15"/>
          <p:cNvGrpSpPr/>
          <p:nvPr/>
        </p:nvGrpSpPr>
        <p:grpSpPr>
          <a:xfrm>
            <a:off x="7521098" y="2191132"/>
            <a:ext cx="3365341" cy="1347480"/>
            <a:chOff x="7521098" y="2191132"/>
            <a:chExt cx="3365341" cy="1347480"/>
          </a:xfrm>
        </p:grpSpPr>
        <p:pic>
          <p:nvPicPr>
            <p:cNvPr id="57" name="Imagem 56"/>
            <p:cNvPicPr>
              <a:picLocks noChangeAspect="1"/>
            </p:cNvPicPr>
            <p:nvPr/>
          </p:nvPicPr>
          <p:blipFill rotWithShape="1">
            <a:blip r:embed="rId20">
              <a:duotone>
                <a:prstClr val="black"/>
                <a:schemeClr val="bg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9">
                      <a14:imgEffect>
                        <a14:backgroundRemoval t="35000" b="57600" l="2000" r="18400">
                          <a14:foregroundMark x1="4533" y1="53800" x2="4533" y2="53800"/>
                          <a14:foregroundMark x1="14933" y1="53200" x2="14933" y2="53200"/>
                          <a14:foregroundMark x1="14800" y1="46000" x2="14800" y2="46000"/>
                          <a14:foregroundMark x1="15200" y1="45200" x2="15200" y2="45200"/>
                          <a14:foregroundMark x1="14800" y1="45200" x2="14800" y2="45200"/>
                          <a14:foregroundMark x1="9200" y1="43200" x2="9200" y2="43200"/>
                          <a14:foregroundMark x1="9067" y1="42800" x2="9067" y2="42800"/>
                          <a14:foregroundMark x1="9467" y1="42600" x2="9467" y2="42600"/>
                          <a14:foregroundMark x1="9067" y1="42400" x2="9067" y2="42400"/>
                          <a14:foregroundMark x1="8667" y1="42800" x2="8667" y2="42800"/>
                          <a14:backgroundMark x1="8667" y1="43200" x2="9067" y2="43800"/>
                          <a14:backgroundMark x1="9867" y1="42800" x2="9467" y2="436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24" t="34652" r="81944" b="41395"/>
            <a:stretch/>
          </p:blipFill>
          <p:spPr>
            <a:xfrm>
              <a:off x="7521098" y="2191132"/>
              <a:ext cx="1378203" cy="1347480"/>
            </a:xfrm>
            <a:prstGeom prst="rect">
              <a:avLst/>
            </a:prstGeom>
          </p:spPr>
        </p:pic>
        <p:sp>
          <p:nvSpPr>
            <p:cNvPr id="82" name="CaixaDeTexto 81"/>
            <p:cNvSpPr txBox="1"/>
            <p:nvPr/>
          </p:nvSpPr>
          <p:spPr>
            <a:xfrm>
              <a:off x="9606251" y="2726023"/>
              <a:ext cx="12801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b="1" dirty="0">
                  <a:solidFill>
                    <a:schemeClr val="bg1">
                      <a:lumMod val="95000"/>
                    </a:schemeClr>
                  </a:solidFill>
                  <a:effectLst>
                    <a:glow rad="190500">
                      <a:srgbClr val="383838"/>
                    </a:glow>
                  </a:effectLst>
                </a:rPr>
                <a:t>Finalização</a:t>
              </a:r>
            </a:p>
          </p:txBody>
        </p:sp>
      </p:grpSp>
      <p:grpSp>
        <p:nvGrpSpPr>
          <p:cNvPr id="17" name="Agrupar 16"/>
          <p:cNvGrpSpPr/>
          <p:nvPr/>
        </p:nvGrpSpPr>
        <p:grpSpPr>
          <a:xfrm>
            <a:off x="7611063" y="3609767"/>
            <a:ext cx="4089217" cy="1194405"/>
            <a:chOff x="7611063" y="3609767"/>
            <a:chExt cx="4089217" cy="1194405"/>
          </a:xfrm>
        </p:grpSpPr>
        <p:pic>
          <p:nvPicPr>
            <p:cNvPr id="5" name="Imagem 4"/>
            <p:cNvPicPr>
              <a:picLocks noChangeAspect="1"/>
            </p:cNvPicPr>
            <p:nvPr/>
          </p:nvPicPr>
          <p:blipFill>
            <a:blip r:embed="rId21">
              <a:biLevel thresh="50000"/>
              <a:extLst>
                <a:ext uri="{BEBA8EAE-BF5A-486C-A8C5-ECC9F3942E4B}">
                  <a14:imgProps xmlns:a14="http://schemas.microsoft.com/office/drawing/2010/main">
                    <a14:imgLayer r:embed="rId22">
                      <a14:imgEffect>
                        <a14:backgroundRemoval t="0" b="100000" l="0" r="100000">
                          <a14:foregroundMark x1="46154" y1="47692" x2="46154" y2="4769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11063" y="3609767"/>
              <a:ext cx="1194405" cy="1194405"/>
            </a:xfrm>
            <a:prstGeom prst="rect">
              <a:avLst/>
            </a:prstGeom>
          </p:spPr>
        </p:pic>
        <p:sp>
          <p:nvSpPr>
            <p:cNvPr id="83" name="CaixaDeTexto 82"/>
            <p:cNvSpPr txBox="1"/>
            <p:nvPr/>
          </p:nvSpPr>
          <p:spPr>
            <a:xfrm>
              <a:off x="9571811" y="4052602"/>
              <a:ext cx="21284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b="1" dirty="0">
                  <a:solidFill>
                    <a:schemeClr val="bg1">
                      <a:lumMod val="95000"/>
                    </a:schemeClr>
                  </a:solidFill>
                  <a:effectLst>
                    <a:glow rad="190500">
                      <a:srgbClr val="383838"/>
                    </a:glow>
                  </a:effectLst>
                </a:rPr>
                <a:t>Interrupção Médica</a:t>
              </a:r>
            </a:p>
          </p:txBody>
        </p:sp>
      </p:grpSp>
      <p:grpSp>
        <p:nvGrpSpPr>
          <p:cNvPr id="18" name="Agrupar 17"/>
          <p:cNvGrpSpPr/>
          <p:nvPr/>
        </p:nvGrpSpPr>
        <p:grpSpPr>
          <a:xfrm>
            <a:off x="7370065" y="4931736"/>
            <a:ext cx="4330215" cy="1329576"/>
            <a:chOff x="7370065" y="4931736"/>
            <a:chExt cx="4330215" cy="1329576"/>
          </a:xfrm>
        </p:grpSpPr>
        <p:pic>
          <p:nvPicPr>
            <p:cNvPr id="58" name="Imagem 57"/>
            <p:cNvPicPr>
              <a:picLocks noChangeAspect="1"/>
            </p:cNvPicPr>
            <p:nvPr/>
          </p:nvPicPr>
          <p:blipFill rotWithShape="1">
            <a:blip r:embed="rId23">
              <a:duotone>
                <a:prstClr val="black"/>
                <a:schemeClr val="bg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9">
                      <a14:imgEffect>
                        <a14:backgroundRemoval t="59800" b="85600" l="75867" r="98133">
                          <a14:foregroundMark x1="88000" y1="65600" x2="88000" y2="65600"/>
                          <a14:foregroundMark x1="82400" y1="65200" x2="82400" y2="65200"/>
                          <a14:foregroundMark x1="82933" y1="76800" x2="82933" y2="76800"/>
                          <a14:foregroundMark x1="83067" y1="80200" x2="83067" y2="80200"/>
                          <a14:foregroundMark x1="92267" y1="75400" x2="92267" y2="75400"/>
                          <a14:foregroundMark x1="92267" y1="80400" x2="92267" y2="80400"/>
                          <a14:foregroundMark x1="95333" y1="75000" x2="95333" y2="75000"/>
                          <a14:foregroundMark x1="80933" y1="80000" x2="80933" y2="80000"/>
                          <a14:foregroundMark x1="94267" y1="80000" x2="94267" y2="800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7238" t="60380" r="2896" b="15985"/>
            <a:stretch/>
          </p:blipFill>
          <p:spPr>
            <a:xfrm>
              <a:off x="7370065" y="4931736"/>
              <a:ext cx="1676400" cy="1329576"/>
            </a:xfrm>
            <a:prstGeom prst="rect">
              <a:avLst/>
            </a:prstGeom>
          </p:spPr>
        </p:pic>
        <p:sp>
          <p:nvSpPr>
            <p:cNvPr id="84" name="CaixaDeTexto 83"/>
            <p:cNvSpPr txBox="1"/>
            <p:nvPr/>
          </p:nvSpPr>
          <p:spPr>
            <a:xfrm>
              <a:off x="9571811" y="5450832"/>
              <a:ext cx="21284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b="1" dirty="0">
                  <a:solidFill>
                    <a:schemeClr val="bg1">
                      <a:lumMod val="95000"/>
                    </a:schemeClr>
                  </a:solidFill>
                  <a:effectLst>
                    <a:glow rad="190500">
                      <a:srgbClr val="383838"/>
                    </a:glow>
                  </a:effectLst>
                </a:rPr>
                <a:t>Decisão dos Jurados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32149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102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tângulo Arredondado 49"/>
          <p:cNvSpPr/>
          <p:nvPr/>
        </p:nvSpPr>
        <p:spPr>
          <a:xfrm>
            <a:off x="4039737" y="1836394"/>
            <a:ext cx="2024971" cy="2087208"/>
          </a:xfrm>
          <a:prstGeom prst="roundRect">
            <a:avLst/>
          </a:prstGeom>
          <a:solidFill>
            <a:srgbClr val="DEDED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9" name="Forma Livre 38"/>
          <p:cNvSpPr/>
          <p:nvPr/>
        </p:nvSpPr>
        <p:spPr>
          <a:xfrm rot="10800000">
            <a:off x="-485055" y="-3474752"/>
            <a:ext cx="1542197" cy="13669107"/>
          </a:xfrm>
          <a:custGeom>
            <a:avLst/>
            <a:gdLst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91931 w 1542197"/>
              <a:gd name="connsiteY2" fmla="*/ 7785715 h 13669107"/>
              <a:gd name="connsiteX3" fmla="*/ 717450 w 1542197"/>
              <a:gd name="connsiteY3" fmla="*/ 6834554 h 13669107"/>
              <a:gd name="connsiteX4" fmla="*/ 91637 w 1542197"/>
              <a:gd name="connsiteY4" fmla="*/ 5883393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91931 w 1542197"/>
              <a:gd name="connsiteY2" fmla="*/ 7785715 h 13669107"/>
              <a:gd name="connsiteX3" fmla="*/ 717450 w 1542197"/>
              <a:gd name="connsiteY3" fmla="*/ 6834554 h 13669107"/>
              <a:gd name="connsiteX4" fmla="*/ 91637 w 1542197"/>
              <a:gd name="connsiteY4" fmla="*/ 5883393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91931 w 1542197"/>
              <a:gd name="connsiteY2" fmla="*/ 7785715 h 13669107"/>
              <a:gd name="connsiteX3" fmla="*/ 717450 w 1542197"/>
              <a:gd name="connsiteY3" fmla="*/ 6834554 h 13669107"/>
              <a:gd name="connsiteX4" fmla="*/ 91637 w 1542197"/>
              <a:gd name="connsiteY4" fmla="*/ 5883393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65953 w 1542197"/>
              <a:gd name="connsiteY2" fmla="*/ 7770129 h 13669107"/>
              <a:gd name="connsiteX3" fmla="*/ 717450 w 1542197"/>
              <a:gd name="connsiteY3" fmla="*/ 6834554 h 13669107"/>
              <a:gd name="connsiteX4" fmla="*/ 91637 w 1542197"/>
              <a:gd name="connsiteY4" fmla="*/ 5883393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65953 w 1542197"/>
              <a:gd name="connsiteY2" fmla="*/ 7770129 h 13669107"/>
              <a:gd name="connsiteX3" fmla="*/ 717450 w 1542197"/>
              <a:gd name="connsiteY3" fmla="*/ 6834554 h 13669107"/>
              <a:gd name="connsiteX4" fmla="*/ 55269 w 1542197"/>
              <a:gd name="connsiteY4" fmla="*/ 5873002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65953 w 1542197"/>
              <a:gd name="connsiteY2" fmla="*/ 7770129 h 13669107"/>
              <a:gd name="connsiteX3" fmla="*/ 629127 w 1542197"/>
              <a:gd name="connsiteY3" fmla="*/ 6829359 h 13669107"/>
              <a:gd name="connsiteX4" fmla="*/ 55269 w 1542197"/>
              <a:gd name="connsiteY4" fmla="*/ 5873002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65953 w 1542197"/>
              <a:gd name="connsiteY2" fmla="*/ 7770129 h 13669107"/>
              <a:gd name="connsiteX3" fmla="*/ 629127 w 1542197"/>
              <a:gd name="connsiteY3" fmla="*/ 6829359 h 13669107"/>
              <a:gd name="connsiteX4" fmla="*/ 55269 w 1542197"/>
              <a:gd name="connsiteY4" fmla="*/ 5873002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65953 w 1542197"/>
              <a:gd name="connsiteY2" fmla="*/ 7770129 h 13669107"/>
              <a:gd name="connsiteX3" fmla="*/ 629127 w 1542197"/>
              <a:gd name="connsiteY3" fmla="*/ 6829359 h 13669107"/>
              <a:gd name="connsiteX4" fmla="*/ 55269 w 1542197"/>
              <a:gd name="connsiteY4" fmla="*/ 5873002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65953 w 1542197"/>
              <a:gd name="connsiteY2" fmla="*/ 7770129 h 13669107"/>
              <a:gd name="connsiteX3" fmla="*/ 629127 w 1542197"/>
              <a:gd name="connsiteY3" fmla="*/ 6829359 h 13669107"/>
              <a:gd name="connsiteX4" fmla="*/ 55269 w 1542197"/>
              <a:gd name="connsiteY4" fmla="*/ 5873002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65953 w 1542197"/>
              <a:gd name="connsiteY2" fmla="*/ 7770129 h 13669107"/>
              <a:gd name="connsiteX3" fmla="*/ 629127 w 1542197"/>
              <a:gd name="connsiteY3" fmla="*/ 6829359 h 13669107"/>
              <a:gd name="connsiteX4" fmla="*/ 13706 w 1542197"/>
              <a:gd name="connsiteY4" fmla="*/ 5878198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3607 w 1542197"/>
              <a:gd name="connsiteY2" fmla="*/ 7764933 h 13669107"/>
              <a:gd name="connsiteX3" fmla="*/ 629127 w 1542197"/>
              <a:gd name="connsiteY3" fmla="*/ 6829359 h 13669107"/>
              <a:gd name="connsiteX4" fmla="*/ 13706 w 1542197"/>
              <a:gd name="connsiteY4" fmla="*/ 5878198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3607 w 1542197"/>
              <a:gd name="connsiteY2" fmla="*/ 7764933 h 13669107"/>
              <a:gd name="connsiteX3" fmla="*/ 629127 w 1542197"/>
              <a:gd name="connsiteY3" fmla="*/ 6829359 h 13669107"/>
              <a:gd name="connsiteX4" fmla="*/ 13706 w 1542197"/>
              <a:gd name="connsiteY4" fmla="*/ 5878198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3607 w 1542197"/>
              <a:gd name="connsiteY2" fmla="*/ 7764933 h 13669107"/>
              <a:gd name="connsiteX3" fmla="*/ 629127 w 1542197"/>
              <a:gd name="connsiteY3" fmla="*/ 6829359 h 13669107"/>
              <a:gd name="connsiteX4" fmla="*/ 13706 w 1542197"/>
              <a:gd name="connsiteY4" fmla="*/ 5878198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3607 w 1542197"/>
              <a:gd name="connsiteY2" fmla="*/ 7764933 h 13669107"/>
              <a:gd name="connsiteX3" fmla="*/ 629127 w 1542197"/>
              <a:gd name="connsiteY3" fmla="*/ 6829359 h 13669107"/>
              <a:gd name="connsiteX4" fmla="*/ 13706 w 1542197"/>
              <a:gd name="connsiteY4" fmla="*/ 5878198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42197" h="13669107">
                <a:moveTo>
                  <a:pt x="0" y="13669107"/>
                </a:moveTo>
                <a:lnTo>
                  <a:pt x="0" y="7903176"/>
                </a:lnTo>
                <a:cubicBezTo>
                  <a:pt x="1202" y="7857095"/>
                  <a:pt x="2405" y="7811014"/>
                  <a:pt x="3607" y="7764933"/>
                </a:cubicBezTo>
                <a:cubicBezTo>
                  <a:pt x="4570" y="7424461"/>
                  <a:pt x="622249" y="7499121"/>
                  <a:pt x="629127" y="6829359"/>
                </a:cubicBezTo>
                <a:cubicBezTo>
                  <a:pt x="636005" y="6159597"/>
                  <a:pt x="2999" y="6343361"/>
                  <a:pt x="13706" y="5878198"/>
                </a:cubicBezTo>
                <a:lnTo>
                  <a:pt x="0" y="5765966"/>
                </a:lnTo>
                <a:lnTo>
                  <a:pt x="0" y="0"/>
                </a:lnTo>
                <a:lnTo>
                  <a:pt x="1542197" y="0"/>
                </a:lnTo>
                <a:lnTo>
                  <a:pt x="1542197" y="13669107"/>
                </a:lnTo>
                <a:lnTo>
                  <a:pt x="0" y="13669107"/>
                </a:lnTo>
                <a:close/>
              </a:path>
            </a:pathLst>
          </a:custGeom>
          <a:solidFill>
            <a:srgbClr val="DED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noFill/>
            </a:endParaRPr>
          </a:p>
        </p:txBody>
      </p:sp>
      <p:sp>
        <p:nvSpPr>
          <p:cNvPr id="26" name="Elipse 25"/>
          <p:cNvSpPr/>
          <p:nvPr/>
        </p:nvSpPr>
        <p:spPr>
          <a:xfrm>
            <a:off x="258886" y="4206970"/>
            <a:ext cx="980006" cy="992534"/>
          </a:xfrm>
          <a:prstGeom prst="ellipse">
            <a:avLst/>
          </a:prstGeom>
          <a:noFill/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49" name="Agrupar 48"/>
          <p:cNvGrpSpPr/>
          <p:nvPr/>
        </p:nvGrpSpPr>
        <p:grpSpPr>
          <a:xfrm>
            <a:off x="131539" y="1731450"/>
            <a:ext cx="756000" cy="756000"/>
            <a:chOff x="505539" y="1654211"/>
            <a:chExt cx="1047253" cy="1069712"/>
          </a:xfrm>
        </p:grpSpPr>
        <p:pic>
          <p:nvPicPr>
            <p:cNvPr id="51" name="Imagem 50"/>
            <p:cNvPicPr>
              <a:picLocks noChangeAspect="1"/>
            </p:cNvPicPr>
            <p:nvPr/>
          </p:nvPicPr>
          <p:blipFill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6803" b="92828" l="16318" r="83891">
                          <a14:foregroundMark x1="51674" y1="52869" x2="51674" y2="52869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5539" y="1654211"/>
              <a:ext cx="1033605" cy="1055228"/>
            </a:xfrm>
            <a:prstGeom prst="rect">
              <a:avLst/>
            </a:prstGeom>
            <a:noFill/>
          </p:spPr>
        </p:pic>
        <p:sp>
          <p:nvSpPr>
            <p:cNvPr id="52" name="Elipse 51"/>
            <p:cNvSpPr/>
            <p:nvPr/>
          </p:nvSpPr>
          <p:spPr>
            <a:xfrm>
              <a:off x="572786" y="1731389"/>
              <a:ext cx="980006" cy="992534"/>
            </a:xfrm>
            <a:prstGeom prst="ellipse">
              <a:avLst/>
            </a:prstGeom>
            <a:noFill/>
            <a:ln w="57150">
              <a:solidFill>
                <a:srgbClr val="A9A9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grpSp>
        <p:nvGrpSpPr>
          <p:cNvPr id="63" name="Agrupar 62"/>
          <p:cNvGrpSpPr/>
          <p:nvPr/>
        </p:nvGrpSpPr>
        <p:grpSpPr>
          <a:xfrm>
            <a:off x="131539" y="5499057"/>
            <a:ext cx="756000" cy="756000"/>
            <a:chOff x="559138" y="5758366"/>
            <a:chExt cx="980006" cy="992534"/>
          </a:xfrm>
        </p:grpSpPr>
        <p:pic>
          <p:nvPicPr>
            <p:cNvPr id="64" name="Imagem 63"/>
            <p:cNvPicPr>
              <a:picLocks noChangeAspect="1"/>
            </p:cNvPicPr>
            <p:nvPr/>
          </p:nvPicPr>
          <p:blipFill>
            <a:blip r:embed="rId4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100000">
                          <a14:foregroundMark x1="12889" y1="27111" x2="12889" y2="27111"/>
                          <a14:foregroundMark x1="24000" y1="16444" x2="24000" y2="16444"/>
                          <a14:foregroundMark x1="36889" y1="10222" x2="36889" y2="10222"/>
                          <a14:foregroundMark x1="65778" y1="5333" x2="65778" y2="5333"/>
                          <a14:foregroundMark x1="77333" y1="16444" x2="77333" y2="16444"/>
                          <a14:foregroundMark x1="88444" y1="28000" x2="88444" y2="28000"/>
                          <a14:foregroundMark x1="56000" y1="92000" x2="56000" y2="92000"/>
                          <a14:foregroundMark x1="54667" y1="98222" x2="54667" y2="98222"/>
                          <a14:foregroundMark x1="49333" y1="6222" x2="49333" y2="6222"/>
                          <a14:backgroundMark x1="32000" y1="42667" x2="33333" y2="57333"/>
                          <a14:backgroundMark x1="30667" y1="40889" x2="52444" y2="28444"/>
                          <a14:backgroundMark x1="53333" y1="26667" x2="68889" y2="36444"/>
                          <a14:backgroundMark x1="69333" y1="36444" x2="71556" y2="61778"/>
                          <a14:backgroundMark x1="35111" y1="56000" x2="45333" y2="77778"/>
                          <a14:backgroundMark x1="50667" y1="48444" x2="50667" y2="4844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688" y="5830192"/>
              <a:ext cx="862906" cy="862906"/>
            </a:xfrm>
            <a:prstGeom prst="rect">
              <a:avLst/>
            </a:prstGeom>
            <a:ln>
              <a:noFill/>
            </a:ln>
          </p:spPr>
        </p:pic>
        <p:sp>
          <p:nvSpPr>
            <p:cNvPr id="65" name="Elipse 64"/>
            <p:cNvSpPr/>
            <p:nvPr/>
          </p:nvSpPr>
          <p:spPr>
            <a:xfrm>
              <a:off x="559138" y="5758366"/>
              <a:ext cx="980006" cy="992534"/>
            </a:xfrm>
            <a:prstGeom prst="ellipse">
              <a:avLst/>
            </a:prstGeom>
            <a:noFill/>
            <a:ln w="57150">
              <a:solidFill>
                <a:srgbClr val="A9A9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grpSp>
        <p:nvGrpSpPr>
          <p:cNvPr id="66" name="Agrupar 65"/>
          <p:cNvGrpSpPr/>
          <p:nvPr/>
        </p:nvGrpSpPr>
        <p:grpSpPr>
          <a:xfrm>
            <a:off x="131539" y="4243188"/>
            <a:ext cx="756000" cy="756000"/>
            <a:chOff x="266816" y="4206970"/>
            <a:chExt cx="980006" cy="992534"/>
          </a:xfrm>
        </p:grpSpPr>
        <p:pic>
          <p:nvPicPr>
            <p:cNvPr id="67" name="Imagem 66"/>
            <p:cNvPicPr>
              <a:picLocks noChangeAspect="1"/>
            </p:cNvPicPr>
            <p:nvPr/>
          </p:nvPicPr>
          <p:blipFill rotWithShape="1">
            <a:blip r:embed="rId6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35780" b="65596" l="74459" r="100000">
                          <a14:foregroundMark x1="87013" y1="44495" x2="87013" y2="4449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916" t="32477" r="-6031" b="30716"/>
            <a:stretch/>
          </p:blipFill>
          <p:spPr>
            <a:xfrm>
              <a:off x="331177" y="4264035"/>
              <a:ext cx="862719" cy="878404"/>
            </a:xfrm>
            <a:prstGeom prst="rect">
              <a:avLst/>
            </a:prstGeom>
            <a:ln>
              <a:noFill/>
            </a:ln>
          </p:spPr>
        </p:pic>
        <p:sp>
          <p:nvSpPr>
            <p:cNvPr id="68" name="Elipse 67"/>
            <p:cNvSpPr/>
            <p:nvPr/>
          </p:nvSpPr>
          <p:spPr>
            <a:xfrm>
              <a:off x="266816" y="4206970"/>
              <a:ext cx="980006" cy="992534"/>
            </a:xfrm>
            <a:prstGeom prst="ellipse">
              <a:avLst/>
            </a:prstGeom>
            <a:noFill/>
            <a:ln w="57150">
              <a:solidFill>
                <a:srgbClr val="A9A9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pic>
        <p:nvPicPr>
          <p:cNvPr id="20" name="Imagem 19"/>
          <p:cNvPicPr>
            <a:picLocks noChangeAspect="1"/>
          </p:cNvPicPr>
          <p:nvPr/>
        </p:nvPicPr>
        <p:blipFill rotWithShape="1">
          <a:blip r:embed="rId8" cstate="print">
            <a:biLevel thresh="75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2304" b="36951" l="25566" r="38549">
                        <a14:foregroundMark x1="29095" y1="30959" x2="29095" y2="30959"/>
                        <a14:foregroundMark x1="31225" y1="29694" x2="31225" y2="2969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274" t="22616" r="60859" b="62735"/>
          <a:stretch/>
        </p:blipFill>
        <p:spPr>
          <a:xfrm>
            <a:off x="-987725" y="364436"/>
            <a:ext cx="880089" cy="86714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" name="Agrupar 21"/>
          <p:cNvGrpSpPr/>
          <p:nvPr/>
        </p:nvGrpSpPr>
        <p:grpSpPr>
          <a:xfrm>
            <a:off x="-925101" y="1731450"/>
            <a:ext cx="756000" cy="756000"/>
            <a:chOff x="505539" y="1654211"/>
            <a:chExt cx="1047253" cy="1069712"/>
          </a:xfrm>
        </p:grpSpPr>
        <p:pic>
          <p:nvPicPr>
            <p:cNvPr id="23" name="Imagem 22"/>
            <p:cNvPicPr>
              <a:picLocks noChangeAspect="1"/>
            </p:cNvPicPr>
            <p:nvPr/>
          </p:nvPicPr>
          <p:blipFill>
            <a:blip r:embed="rId2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6803" b="92828" l="16318" r="83891">
                          <a14:foregroundMark x1="51674" y1="52869" x2="51674" y2="52869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5539" y="1654211"/>
              <a:ext cx="1033605" cy="105522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" name="Elipse 23"/>
            <p:cNvSpPr/>
            <p:nvPr/>
          </p:nvSpPr>
          <p:spPr>
            <a:xfrm>
              <a:off x="572786" y="1731389"/>
              <a:ext cx="980006" cy="992534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grpSp>
        <p:nvGrpSpPr>
          <p:cNvPr id="30" name="Agrupar 29"/>
          <p:cNvGrpSpPr/>
          <p:nvPr/>
        </p:nvGrpSpPr>
        <p:grpSpPr>
          <a:xfrm>
            <a:off x="-925101" y="2987319"/>
            <a:ext cx="756000" cy="756000"/>
            <a:chOff x="559138" y="3151644"/>
            <a:chExt cx="980006" cy="992534"/>
          </a:xfrm>
        </p:grpSpPr>
        <p:pic>
          <p:nvPicPr>
            <p:cNvPr id="31" name="Imagem 30"/>
            <p:cNvPicPr>
              <a:picLocks noChangeAspect="1"/>
            </p:cNvPicPr>
            <p:nvPr/>
          </p:nvPicPr>
          <p:blipFill rotWithShape="1">
            <a:blip r:embed="rId10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2979" b="23404" l="4889" r="23778">
                          <a14:foregroundMark x1="7111" y1="10426" x2="7111" y2="10426"/>
                          <a14:foregroundMark x1="7333" y1="15106" x2="7333" y2="15106"/>
                          <a14:foregroundMark x1="7111" y1="19149" x2="7111" y2="19149"/>
                          <a14:backgroundMark x1="12889" y1="7872" x2="12889" y2="7872"/>
                          <a14:backgroundMark x1="12889" y1="12128" x2="12889" y2="12128"/>
                          <a14:backgroundMark x1="13111" y1="16383" x2="13111" y2="16383"/>
                          <a14:backgroundMark x1="12889" y1="20213" x2="12889" y2="20213"/>
                          <a14:backgroundMark x1="6667" y1="11064" x2="6667" y2="11064"/>
                          <a14:backgroundMark x1="6667" y1="19574" x2="6667" y2="19574"/>
                          <a14:backgroundMark x1="6667" y1="10426" x2="6667" y2="10426"/>
                          <a14:backgroundMark x1="6667" y1="18936" x2="6667" y2="1893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57" t="2936" r="76044" b="76084"/>
            <a:stretch/>
          </p:blipFill>
          <p:spPr>
            <a:xfrm>
              <a:off x="662590" y="3234518"/>
              <a:ext cx="773102" cy="847051"/>
            </a:xfrm>
            <a:prstGeom prst="rect">
              <a:avLst/>
            </a:prstGeom>
          </p:spPr>
        </p:pic>
        <p:sp>
          <p:nvSpPr>
            <p:cNvPr id="32" name="Elipse 31"/>
            <p:cNvSpPr/>
            <p:nvPr/>
          </p:nvSpPr>
          <p:spPr>
            <a:xfrm>
              <a:off x="559138" y="3151644"/>
              <a:ext cx="980006" cy="992534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grpSp>
        <p:nvGrpSpPr>
          <p:cNvPr id="33" name="Agrupar 32"/>
          <p:cNvGrpSpPr/>
          <p:nvPr/>
        </p:nvGrpSpPr>
        <p:grpSpPr>
          <a:xfrm>
            <a:off x="-936208" y="4243188"/>
            <a:ext cx="756000" cy="756000"/>
            <a:chOff x="-1179507" y="4206970"/>
            <a:chExt cx="980006" cy="992534"/>
          </a:xfrm>
        </p:grpSpPr>
        <p:sp>
          <p:nvSpPr>
            <p:cNvPr id="34" name="Elipse 33"/>
            <p:cNvSpPr/>
            <p:nvPr/>
          </p:nvSpPr>
          <p:spPr>
            <a:xfrm>
              <a:off x="-1179507" y="4206970"/>
              <a:ext cx="980006" cy="992534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pt-BR" dirty="0"/>
            </a:p>
          </p:txBody>
        </p:sp>
        <p:pic>
          <p:nvPicPr>
            <p:cNvPr id="35" name="Imagem 34"/>
            <p:cNvPicPr>
              <a:picLocks noChangeAspect="1"/>
            </p:cNvPicPr>
            <p:nvPr/>
          </p:nvPicPr>
          <p:blipFill rotWithShape="1">
            <a:blip r:embed="rId12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35780" b="65596" l="74459" r="100000">
                          <a14:foregroundMark x1="87013" y1="44495" x2="87013" y2="44495"/>
                          <a14:foregroundMark x1="84416" y1="45872" x2="84416" y2="45872"/>
                          <a14:backgroundMark x1="87879" y1="44495" x2="87879" y2="44495"/>
                          <a14:backgroundMark x1="87446" y1="43578" x2="87446" y2="43578"/>
                          <a14:backgroundMark x1="87446" y1="44495" x2="87446" y2="44495"/>
                          <a14:backgroundMark x1="87446" y1="44037" x2="87446" y2="44037"/>
                          <a14:backgroundMark x1="87013" y1="44037" x2="87013" y2="44037"/>
                          <a14:backgroundMark x1="84848" y1="46789" x2="84848" y2="4678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916" t="32477" r="-6031" b="30716"/>
            <a:stretch/>
          </p:blipFill>
          <p:spPr>
            <a:xfrm>
              <a:off x="-1107216" y="4264035"/>
              <a:ext cx="862719" cy="878404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36" name="Agrupar 35"/>
          <p:cNvGrpSpPr/>
          <p:nvPr/>
        </p:nvGrpSpPr>
        <p:grpSpPr>
          <a:xfrm>
            <a:off x="-941038" y="5499057"/>
            <a:ext cx="756000" cy="756000"/>
            <a:chOff x="559138" y="5758366"/>
            <a:chExt cx="980006" cy="992534"/>
          </a:xfrm>
        </p:grpSpPr>
        <p:pic>
          <p:nvPicPr>
            <p:cNvPr id="37" name="Imagem 36"/>
            <p:cNvPicPr>
              <a:picLocks noChangeAspect="1"/>
            </p:cNvPicPr>
            <p:nvPr/>
          </p:nvPicPr>
          <p:blipFill>
            <a:blip r:embed="rId13" cstate="print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100000">
                          <a14:foregroundMark x1="12889" y1="27111" x2="12889" y2="27111"/>
                          <a14:foregroundMark x1="24000" y1="16444" x2="24000" y2="16444"/>
                          <a14:foregroundMark x1="36889" y1="10222" x2="36889" y2="10222"/>
                          <a14:foregroundMark x1="65778" y1="5333" x2="65778" y2="5333"/>
                          <a14:foregroundMark x1="77333" y1="16444" x2="77333" y2="16444"/>
                          <a14:foregroundMark x1="88444" y1="28000" x2="88444" y2="28000"/>
                          <a14:foregroundMark x1="56000" y1="92000" x2="56000" y2="92000"/>
                          <a14:foregroundMark x1="54667" y1="98222" x2="54667" y2="98222"/>
                          <a14:foregroundMark x1="49333" y1="6222" x2="49333" y2="6222"/>
                          <a14:foregroundMark x1="47556" y1="44889" x2="47556" y2="44889"/>
                          <a14:backgroundMark x1="32000" y1="42667" x2="33333" y2="57333"/>
                          <a14:backgroundMark x1="30667" y1="40889" x2="52444" y2="28444"/>
                          <a14:backgroundMark x1="53333" y1="26667" x2="68889" y2="36444"/>
                          <a14:backgroundMark x1="69333" y1="36444" x2="71556" y2="61778"/>
                          <a14:backgroundMark x1="35111" y1="56000" x2="45333" y2="77778"/>
                          <a14:backgroundMark x1="50667" y1="48444" x2="50667" y2="48444"/>
                          <a14:backgroundMark x1="44889" y1="42667" x2="44889" y2="42667"/>
                          <a14:backgroundMark x1="50222" y1="40000" x2="50222" y2="40000"/>
                          <a14:backgroundMark x1="58667" y1="32444" x2="58667" y2="32444"/>
                          <a14:backgroundMark x1="60889" y1="25778" x2="60889" y2="25778"/>
                          <a14:backgroundMark x1="73778" y1="54222" x2="73778" y2="54222"/>
                          <a14:backgroundMark x1="58222" y1="47111" x2="58222" y2="47111"/>
                          <a14:backgroundMark x1="44000" y1="47111" x2="44889" y2="51556"/>
                          <a14:backgroundMark x1="50222" y1="54222" x2="54667" y2="52444"/>
                          <a14:backgroundMark x1="31111" y1="34667" x2="39556" y2="24889"/>
                          <a14:backgroundMark x1="67111" y1="54667" x2="57333" y2="773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688" y="5830192"/>
              <a:ext cx="862906" cy="862906"/>
            </a:xfrm>
            <a:prstGeom prst="rect">
              <a:avLst/>
            </a:prstGeom>
            <a:ln>
              <a:noFill/>
            </a:ln>
          </p:spPr>
        </p:pic>
        <p:sp>
          <p:nvSpPr>
            <p:cNvPr id="38" name="Elipse 37"/>
            <p:cNvSpPr/>
            <p:nvPr/>
          </p:nvSpPr>
          <p:spPr>
            <a:xfrm>
              <a:off x="559138" y="5758366"/>
              <a:ext cx="980006" cy="992534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pic>
        <p:nvPicPr>
          <p:cNvPr id="40" name="Imagem 39"/>
          <p:cNvPicPr>
            <a:picLocks noChangeAspect="1"/>
          </p:cNvPicPr>
          <p:nvPr/>
        </p:nvPicPr>
        <p:blipFill rotWithShape="1">
          <a:blip r:embed="rId8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2304" b="36951" l="25566" r="38549">
                        <a14:foregroundMark x1="29095" y1="30959" x2="29095" y2="30959"/>
                        <a14:foregroundMark x1="31225" y1="29694" x2="31225" y2="2969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274" t="22616" r="60859" b="62735"/>
          <a:stretch/>
        </p:blipFill>
        <p:spPr>
          <a:xfrm>
            <a:off x="92811" y="364436"/>
            <a:ext cx="882000" cy="869029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CaixaDeTexto 44"/>
          <p:cNvSpPr txBox="1"/>
          <p:nvPr/>
        </p:nvSpPr>
        <p:spPr>
          <a:xfrm rot="18377182">
            <a:off x="849979" y="3575253"/>
            <a:ext cx="940333" cy="36933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pt-BR" b="1" dirty="0">
                <a:solidFill>
                  <a:srgbClr val="181818"/>
                </a:solidFill>
                <a:latin typeface="Trebuchet MS" panose="020B0603020202020204" pitchFamily="34" charset="0"/>
              </a:rPr>
              <a:t>DADOS</a:t>
            </a:r>
          </a:p>
        </p:txBody>
      </p:sp>
      <p:grpSp>
        <p:nvGrpSpPr>
          <p:cNvPr id="2" name="Agrupar 1"/>
          <p:cNvGrpSpPr/>
          <p:nvPr/>
        </p:nvGrpSpPr>
        <p:grpSpPr>
          <a:xfrm>
            <a:off x="4411746" y="1836393"/>
            <a:ext cx="1340948" cy="2024911"/>
            <a:chOff x="4411746" y="1836393"/>
            <a:chExt cx="1340948" cy="2024911"/>
          </a:xfrm>
        </p:grpSpPr>
        <p:pic>
          <p:nvPicPr>
            <p:cNvPr id="48" name="Imagem 47"/>
            <p:cNvPicPr>
              <a:picLocks noChangeAspect="1"/>
            </p:cNvPicPr>
            <p:nvPr/>
          </p:nvPicPr>
          <p:blipFill rotWithShape="1">
            <a:blip r:embed="rId14" cstate="print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2167" b="100000" l="1500" r="59000">
                          <a14:foregroundMark x1="31333" y1="15667" x2="31333" y2="156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58" t="10298" r="54617" b="9940"/>
            <a:stretch/>
          </p:blipFill>
          <p:spPr>
            <a:xfrm>
              <a:off x="4411746" y="2487450"/>
              <a:ext cx="1340948" cy="1373854"/>
            </a:xfrm>
            <a:prstGeom prst="rect">
              <a:avLst/>
            </a:prstGeom>
          </p:spPr>
        </p:pic>
        <p:sp>
          <p:nvSpPr>
            <p:cNvPr id="53" name="CaixaDeTexto 52"/>
            <p:cNvSpPr txBox="1"/>
            <p:nvPr/>
          </p:nvSpPr>
          <p:spPr>
            <a:xfrm>
              <a:off x="4642399" y="1836393"/>
              <a:ext cx="879642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pt-BR" sz="2800" b="1" dirty="0">
                  <a:solidFill>
                    <a:srgbClr val="383838"/>
                  </a:solidFill>
                </a:rPr>
                <a:t>Data</a:t>
              </a:r>
            </a:p>
          </p:txBody>
        </p:sp>
      </p:grpSp>
      <p:sp>
        <p:nvSpPr>
          <p:cNvPr id="44" name="Retângulo Arredondado 43"/>
          <p:cNvSpPr/>
          <p:nvPr/>
        </p:nvSpPr>
        <p:spPr>
          <a:xfrm>
            <a:off x="1982835" y="4274869"/>
            <a:ext cx="9344808" cy="2112283"/>
          </a:xfrm>
          <a:prstGeom prst="roundRect">
            <a:avLst/>
          </a:prstGeom>
          <a:solidFill>
            <a:srgbClr val="DEDED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4" name="CaixaDeTexto 53"/>
          <p:cNvSpPr txBox="1"/>
          <p:nvPr/>
        </p:nvSpPr>
        <p:spPr>
          <a:xfrm>
            <a:off x="2406012" y="4462818"/>
            <a:ext cx="595583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b="1" dirty="0"/>
              <a:t>Descrição:</a:t>
            </a:r>
          </a:p>
          <a:p>
            <a:endParaRPr lang="pt-PT" dirty="0"/>
          </a:p>
          <a:p>
            <a:r>
              <a:rPr lang="pt-PT" dirty="0"/>
              <a:t>Arquivo parcialmente processado contendo dados das lutas. Cada linha apresenta uma compilação de informações sobre os dois lutadores envolvidos até o momento em que aquela luta ocorreu.</a:t>
            </a:r>
            <a:endParaRPr lang="pt-BR" b="1" dirty="0"/>
          </a:p>
        </p:txBody>
      </p:sp>
      <p:grpSp>
        <p:nvGrpSpPr>
          <p:cNvPr id="4" name="Agrupar 3"/>
          <p:cNvGrpSpPr/>
          <p:nvPr/>
        </p:nvGrpSpPr>
        <p:grpSpPr>
          <a:xfrm>
            <a:off x="7341388" y="1683821"/>
            <a:ext cx="1812873" cy="2210331"/>
            <a:chOff x="7341388" y="1683821"/>
            <a:chExt cx="1812873" cy="2210331"/>
          </a:xfrm>
        </p:grpSpPr>
        <p:pic>
          <p:nvPicPr>
            <p:cNvPr id="56" name="Imagem 55">
              <a:hlinkClick r:id="rId16" action="ppaction://hlinksldjump"/>
            </p:cNvPr>
            <p:cNvPicPr>
              <a:picLocks noChangeAspect="1"/>
            </p:cNvPicPr>
            <p:nvPr/>
          </p:nvPicPr>
          <p:blipFill rotWithShape="1">
            <a:blip r:embed="rId14" cstate="print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2167" b="100000" l="1500" r="59000">
                          <a14:foregroundMark x1="31333" y1="15667" x2="31333" y2="156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58" t="10298" r="54617" b="9940"/>
            <a:stretch/>
          </p:blipFill>
          <p:spPr>
            <a:xfrm>
              <a:off x="7577351" y="2520298"/>
              <a:ext cx="1340948" cy="1373854"/>
            </a:xfrm>
            <a:prstGeom prst="rect">
              <a:avLst/>
            </a:prstGeom>
          </p:spPr>
        </p:pic>
        <p:sp>
          <p:nvSpPr>
            <p:cNvPr id="58" name="Retângulo 57"/>
            <p:cNvSpPr/>
            <p:nvPr/>
          </p:nvSpPr>
          <p:spPr>
            <a:xfrm>
              <a:off x="7341388" y="1683821"/>
              <a:ext cx="1812873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pt-BR" sz="2400" b="1" dirty="0" err="1">
                  <a:solidFill>
                    <a:srgbClr val="DEDEDE"/>
                  </a:solidFill>
                </a:rPr>
                <a:t>Raw</a:t>
              </a:r>
              <a:r>
                <a:rPr lang="pt-BR" sz="2400" b="1" dirty="0">
                  <a:solidFill>
                    <a:srgbClr val="DEDEDE"/>
                  </a:solidFill>
                </a:rPr>
                <a:t> </a:t>
              </a:r>
              <a:r>
                <a:rPr lang="pt-BR" sz="2400" b="1" dirty="0" err="1">
                  <a:solidFill>
                    <a:srgbClr val="DEDEDE"/>
                  </a:solidFill>
                </a:rPr>
                <a:t>Fighter</a:t>
              </a:r>
              <a:r>
                <a:rPr lang="pt-BR" sz="2400" b="1" dirty="0">
                  <a:solidFill>
                    <a:srgbClr val="DEDEDE"/>
                  </a:solidFill>
                </a:rPr>
                <a:t/>
              </a:r>
              <a:br>
                <a:rPr lang="pt-BR" sz="2400" b="1" dirty="0">
                  <a:solidFill>
                    <a:srgbClr val="DEDEDE"/>
                  </a:solidFill>
                </a:rPr>
              </a:br>
              <a:r>
                <a:rPr lang="pt-BR" sz="2400" b="1" dirty="0" err="1">
                  <a:solidFill>
                    <a:srgbClr val="DEDEDE"/>
                  </a:solidFill>
                </a:rPr>
                <a:t>Details</a:t>
              </a:r>
              <a:endParaRPr lang="pt-BR" sz="2400" b="1" dirty="0">
                <a:solidFill>
                  <a:srgbClr val="DEDEDE"/>
                </a:solidFill>
              </a:endParaRPr>
            </a:p>
          </p:txBody>
        </p:sp>
      </p:grpSp>
      <p:cxnSp>
        <p:nvCxnSpPr>
          <p:cNvPr id="3" name="Conector reto 2"/>
          <p:cNvCxnSpPr/>
          <p:nvPr/>
        </p:nvCxnSpPr>
        <p:spPr>
          <a:xfrm>
            <a:off x="8529851" y="4462818"/>
            <a:ext cx="0" cy="1734564"/>
          </a:xfrm>
          <a:prstGeom prst="line">
            <a:avLst/>
          </a:prstGeom>
          <a:ln w="38100">
            <a:solidFill>
              <a:srgbClr val="C102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CaixaDeTexto 58"/>
          <p:cNvSpPr txBox="1"/>
          <p:nvPr/>
        </p:nvSpPr>
        <p:spPr>
          <a:xfrm>
            <a:off x="8824692" y="4868435"/>
            <a:ext cx="22081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Tamanho</a:t>
            </a:r>
            <a:r>
              <a:rPr lang="en-US" b="1" dirty="0"/>
              <a:t>: </a:t>
            </a:r>
            <a:r>
              <a:rPr lang="en-US" dirty="0"/>
              <a:t>5.1 Mb</a:t>
            </a:r>
          </a:p>
          <a:p>
            <a:r>
              <a:rPr lang="en-US" b="1" dirty="0" err="1"/>
              <a:t>Colunas</a:t>
            </a:r>
            <a:r>
              <a:rPr lang="en-US" b="1" dirty="0"/>
              <a:t>: </a:t>
            </a:r>
            <a:r>
              <a:rPr lang="en-US" dirty="0"/>
              <a:t>145</a:t>
            </a:r>
            <a:r>
              <a:rPr lang="en-US" b="1" dirty="0"/>
              <a:t/>
            </a:r>
            <a:br>
              <a:rPr lang="en-US" b="1" dirty="0"/>
            </a:br>
            <a:r>
              <a:rPr lang="en-US" b="1" dirty="0" err="1"/>
              <a:t>Linhas</a:t>
            </a:r>
            <a:r>
              <a:rPr lang="en-US" b="1" dirty="0"/>
              <a:t>: </a:t>
            </a:r>
            <a:r>
              <a:rPr lang="en-US" dirty="0"/>
              <a:t>5144</a:t>
            </a:r>
          </a:p>
        </p:txBody>
      </p:sp>
      <p:sp>
        <p:nvSpPr>
          <p:cNvPr id="11" name="CaixaDeTexto 10"/>
          <p:cNvSpPr txBox="1"/>
          <p:nvPr/>
        </p:nvSpPr>
        <p:spPr>
          <a:xfrm>
            <a:off x="1508295" y="1254231"/>
            <a:ext cx="48067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 err="1">
                <a:solidFill>
                  <a:srgbClr val="DEDEDE"/>
                </a:solidFill>
              </a:rPr>
              <a:t>Datasets</a:t>
            </a:r>
            <a:r>
              <a:rPr lang="pt-BR" sz="2000" b="1" dirty="0">
                <a:solidFill>
                  <a:srgbClr val="DEDEDE"/>
                </a:solidFill>
              </a:rPr>
              <a:t> contendo dados de 1993 até 2019</a:t>
            </a:r>
          </a:p>
        </p:txBody>
      </p:sp>
      <p:pic>
        <p:nvPicPr>
          <p:cNvPr id="55" name="Imagem 54"/>
          <p:cNvPicPr>
            <a:picLocks noChangeAspect="1"/>
          </p:cNvPicPr>
          <p:nvPr/>
        </p:nvPicPr>
        <p:blipFill rotWithShape="1">
          <a:blip r:embed="rId17">
            <a:biLevel thresh="25000"/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0" b="100000" l="0" r="100000">
                        <a14:foregroundMark x1="6886" y1="50000" x2="6886" y2="50000"/>
                        <a14:foregroundMark x1="22006" y1="53876" x2="22006" y2="53876"/>
                        <a14:foregroundMark x1="57784" y1="47287" x2="57784" y2="47287"/>
                        <a14:foregroundMark x1="76497" y1="25581" x2="76497" y2="25581"/>
                        <a14:foregroundMark x1="92216" y1="29845" x2="92216" y2="29845"/>
                        <a14:foregroundMark x1="599" y1="23256" x2="599" y2="23256"/>
                        <a14:foregroundMark x1="1347" y1="17442" x2="0" y2="37984"/>
                        <a14:foregroundMark x1="3593" y1="55814" x2="599" y2="60078"/>
                        <a14:foregroundMark x1="3144" y1="10078" x2="2695" y2="388"/>
                        <a14:foregroundMark x1="3293" y1="71318" x2="599" y2="68605"/>
                        <a14:foregroundMark x1="1198" y1="72868" x2="0" y2="67442"/>
                      </a14:backgroundRemoval>
                    </a14:imgEffect>
                  </a14:imgLayer>
                </a14:imgProps>
              </a:ext>
            </a:extLst>
          </a:blip>
          <a:srcRect l="355" t="715"/>
          <a:stretch/>
        </p:blipFill>
        <p:spPr>
          <a:xfrm>
            <a:off x="1635010" y="166885"/>
            <a:ext cx="2776736" cy="1068579"/>
          </a:xfrm>
          <a:prstGeom prst="rect">
            <a:avLst/>
          </a:prstGeom>
        </p:spPr>
      </p:pic>
      <p:grpSp>
        <p:nvGrpSpPr>
          <p:cNvPr id="5" name="Agrupar 68">
            <a:extLst>
              <a:ext uri="{FF2B5EF4-FFF2-40B4-BE49-F238E27FC236}">
                <a16:creationId xmlns:a16="http://schemas.microsoft.com/office/drawing/2014/main" id="{829B5EE2-84ED-46D9-8ABB-73E5203FCB0A}"/>
              </a:ext>
            </a:extLst>
          </p:cNvPr>
          <p:cNvGrpSpPr/>
          <p:nvPr/>
        </p:nvGrpSpPr>
        <p:grpSpPr>
          <a:xfrm>
            <a:off x="519728" y="2987319"/>
            <a:ext cx="756000" cy="756000"/>
            <a:chOff x="258886" y="2914883"/>
            <a:chExt cx="980006" cy="992534"/>
          </a:xfrm>
        </p:grpSpPr>
        <p:sp>
          <p:nvSpPr>
            <p:cNvPr id="47" name="Elipse 69">
              <a:extLst>
                <a:ext uri="{FF2B5EF4-FFF2-40B4-BE49-F238E27FC236}">
                  <a16:creationId xmlns:a16="http://schemas.microsoft.com/office/drawing/2014/main" id="{0901E031-3D4D-43CF-A93A-01731B56CFD4}"/>
                </a:ext>
              </a:extLst>
            </p:cNvPr>
            <p:cNvSpPr/>
            <p:nvPr/>
          </p:nvSpPr>
          <p:spPr>
            <a:xfrm>
              <a:off x="258886" y="2914883"/>
              <a:ext cx="980006" cy="992534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57" name="Imagem 70">
              <a:extLst>
                <a:ext uri="{FF2B5EF4-FFF2-40B4-BE49-F238E27FC236}">
                  <a16:creationId xmlns:a16="http://schemas.microsoft.com/office/drawing/2014/main" id="{0EEE2091-441E-4EE6-B7A2-5D190AAFB7E4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ackgroundRemoval t="0" b="92784" l="0" r="100000">
                          <a14:foregroundMark x1="13158" y1="41237" x2="13158" y2="41237"/>
                          <a14:foregroundMark x1="13158" y1="57732" x2="13158" y2="57732"/>
                          <a14:foregroundMark x1="13158" y1="74227" x2="13158" y2="74227"/>
                          <a14:foregroundMark x1="22368" y1="70103" x2="22368" y2="70103"/>
                          <a14:backgroundMark x1="48684" y1="19588" x2="48684" y2="19588"/>
                          <a14:backgroundMark x1="71053" y1="45361" x2="71053" y2="45361"/>
                          <a14:backgroundMark x1="63158" y1="63918" x2="63158" y2="63918"/>
                          <a14:backgroundMark x1="53947" y1="82474" x2="53947" y2="82474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09148" y="2941945"/>
              <a:ext cx="723900" cy="923925"/>
            </a:xfrm>
            <a:prstGeom prst="rect">
              <a:avLst/>
            </a:prstGeom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341882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102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tângulo Arredondado 49"/>
          <p:cNvSpPr/>
          <p:nvPr/>
        </p:nvSpPr>
        <p:spPr>
          <a:xfrm>
            <a:off x="4039737" y="1836394"/>
            <a:ext cx="2024971" cy="2087208"/>
          </a:xfrm>
          <a:prstGeom prst="roundRect">
            <a:avLst/>
          </a:prstGeom>
          <a:solidFill>
            <a:srgbClr val="DEDED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9" name="Forma Livre 38"/>
          <p:cNvSpPr/>
          <p:nvPr/>
        </p:nvSpPr>
        <p:spPr>
          <a:xfrm rot="10800000">
            <a:off x="-485055" y="-3474752"/>
            <a:ext cx="1542197" cy="13669107"/>
          </a:xfrm>
          <a:custGeom>
            <a:avLst/>
            <a:gdLst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91931 w 1542197"/>
              <a:gd name="connsiteY2" fmla="*/ 7785715 h 13669107"/>
              <a:gd name="connsiteX3" fmla="*/ 717450 w 1542197"/>
              <a:gd name="connsiteY3" fmla="*/ 6834554 h 13669107"/>
              <a:gd name="connsiteX4" fmla="*/ 91637 w 1542197"/>
              <a:gd name="connsiteY4" fmla="*/ 5883393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91931 w 1542197"/>
              <a:gd name="connsiteY2" fmla="*/ 7785715 h 13669107"/>
              <a:gd name="connsiteX3" fmla="*/ 717450 w 1542197"/>
              <a:gd name="connsiteY3" fmla="*/ 6834554 h 13669107"/>
              <a:gd name="connsiteX4" fmla="*/ 91637 w 1542197"/>
              <a:gd name="connsiteY4" fmla="*/ 5883393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91931 w 1542197"/>
              <a:gd name="connsiteY2" fmla="*/ 7785715 h 13669107"/>
              <a:gd name="connsiteX3" fmla="*/ 717450 w 1542197"/>
              <a:gd name="connsiteY3" fmla="*/ 6834554 h 13669107"/>
              <a:gd name="connsiteX4" fmla="*/ 91637 w 1542197"/>
              <a:gd name="connsiteY4" fmla="*/ 5883393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65953 w 1542197"/>
              <a:gd name="connsiteY2" fmla="*/ 7770129 h 13669107"/>
              <a:gd name="connsiteX3" fmla="*/ 717450 w 1542197"/>
              <a:gd name="connsiteY3" fmla="*/ 6834554 h 13669107"/>
              <a:gd name="connsiteX4" fmla="*/ 91637 w 1542197"/>
              <a:gd name="connsiteY4" fmla="*/ 5883393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65953 w 1542197"/>
              <a:gd name="connsiteY2" fmla="*/ 7770129 h 13669107"/>
              <a:gd name="connsiteX3" fmla="*/ 717450 w 1542197"/>
              <a:gd name="connsiteY3" fmla="*/ 6834554 h 13669107"/>
              <a:gd name="connsiteX4" fmla="*/ 55269 w 1542197"/>
              <a:gd name="connsiteY4" fmla="*/ 5873002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65953 w 1542197"/>
              <a:gd name="connsiteY2" fmla="*/ 7770129 h 13669107"/>
              <a:gd name="connsiteX3" fmla="*/ 629127 w 1542197"/>
              <a:gd name="connsiteY3" fmla="*/ 6829359 h 13669107"/>
              <a:gd name="connsiteX4" fmla="*/ 55269 w 1542197"/>
              <a:gd name="connsiteY4" fmla="*/ 5873002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65953 w 1542197"/>
              <a:gd name="connsiteY2" fmla="*/ 7770129 h 13669107"/>
              <a:gd name="connsiteX3" fmla="*/ 629127 w 1542197"/>
              <a:gd name="connsiteY3" fmla="*/ 6829359 h 13669107"/>
              <a:gd name="connsiteX4" fmla="*/ 55269 w 1542197"/>
              <a:gd name="connsiteY4" fmla="*/ 5873002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65953 w 1542197"/>
              <a:gd name="connsiteY2" fmla="*/ 7770129 h 13669107"/>
              <a:gd name="connsiteX3" fmla="*/ 629127 w 1542197"/>
              <a:gd name="connsiteY3" fmla="*/ 6829359 h 13669107"/>
              <a:gd name="connsiteX4" fmla="*/ 55269 w 1542197"/>
              <a:gd name="connsiteY4" fmla="*/ 5873002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65953 w 1542197"/>
              <a:gd name="connsiteY2" fmla="*/ 7770129 h 13669107"/>
              <a:gd name="connsiteX3" fmla="*/ 629127 w 1542197"/>
              <a:gd name="connsiteY3" fmla="*/ 6829359 h 13669107"/>
              <a:gd name="connsiteX4" fmla="*/ 55269 w 1542197"/>
              <a:gd name="connsiteY4" fmla="*/ 5873002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65953 w 1542197"/>
              <a:gd name="connsiteY2" fmla="*/ 7770129 h 13669107"/>
              <a:gd name="connsiteX3" fmla="*/ 629127 w 1542197"/>
              <a:gd name="connsiteY3" fmla="*/ 6829359 h 13669107"/>
              <a:gd name="connsiteX4" fmla="*/ 13706 w 1542197"/>
              <a:gd name="connsiteY4" fmla="*/ 5878198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3607 w 1542197"/>
              <a:gd name="connsiteY2" fmla="*/ 7764933 h 13669107"/>
              <a:gd name="connsiteX3" fmla="*/ 629127 w 1542197"/>
              <a:gd name="connsiteY3" fmla="*/ 6829359 h 13669107"/>
              <a:gd name="connsiteX4" fmla="*/ 13706 w 1542197"/>
              <a:gd name="connsiteY4" fmla="*/ 5878198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3607 w 1542197"/>
              <a:gd name="connsiteY2" fmla="*/ 7764933 h 13669107"/>
              <a:gd name="connsiteX3" fmla="*/ 629127 w 1542197"/>
              <a:gd name="connsiteY3" fmla="*/ 6829359 h 13669107"/>
              <a:gd name="connsiteX4" fmla="*/ 13706 w 1542197"/>
              <a:gd name="connsiteY4" fmla="*/ 5878198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3607 w 1542197"/>
              <a:gd name="connsiteY2" fmla="*/ 7764933 h 13669107"/>
              <a:gd name="connsiteX3" fmla="*/ 629127 w 1542197"/>
              <a:gd name="connsiteY3" fmla="*/ 6829359 h 13669107"/>
              <a:gd name="connsiteX4" fmla="*/ 13706 w 1542197"/>
              <a:gd name="connsiteY4" fmla="*/ 5878198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3607 w 1542197"/>
              <a:gd name="connsiteY2" fmla="*/ 7764933 h 13669107"/>
              <a:gd name="connsiteX3" fmla="*/ 629127 w 1542197"/>
              <a:gd name="connsiteY3" fmla="*/ 6829359 h 13669107"/>
              <a:gd name="connsiteX4" fmla="*/ 13706 w 1542197"/>
              <a:gd name="connsiteY4" fmla="*/ 5878198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42197" h="13669107">
                <a:moveTo>
                  <a:pt x="0" y="13669107"/>
                </a:moveTo>
                <a:lnTo>
                  <a:pt x="0" y="7903176"/>
                </a:lnTo>
                <a:cubicBezTo>
                  <a:pt x="1202" y="7857095"/>
                  <a:pt x="2405" y="7811014"/>
                  <a:pt x="3607" y="7764933"/>
                </a:cubicBezTo>
                <a:cubicBezTo>
                  <a:pt x="4570" y="7424461"/>
                  <a:pt x="622249" y="7499121"/>
                  <a:pt x="629127" y="6829359"/>
                </a:cubicBezTo>
                <a:cubicBezTo>
                  <a:pt x="636005" y="6159597"/>
                  <a:pt x="2999" y="6343361"/>
                  <a:pt x="13706" y="5878198"/>
                </a:cubicBezTo>
                <a:lnTo>
                  <a:pt x="0" y="5765966"/>
                </a:lnTo>
                <a:lnTo>
                  <a:pt x="0" y="0"/>
                </a:lnTo>
                <a:lnTo>
                  <a:pt x="1542197" y="0"/>
                </a:lnTo>
                <a:lnTo>
                  <a:pt x="1542197" y="13669107"/>
                </a:lnTo>
                <a:lnTo>
                  <a:pt x="0" y="13669107"/>
                </a:lnTo>
                <a:close/>
              </a:path>
            </a:pathLst>
          </a:custGeom>
          <a:solidFill>
            <a:srgbClr val="DED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noFill/>
            </a:endParaRPr>
          </a:p>
        </p:txBody>
      </p:sp>
      <p:sp>
        <p:nvSpPr>
          <p:cNvPr id="26" name="Elipse 25"/>
          <p:cNvSpPr/>
          <p:nvPr/>
        </p:nvSpPr>
        <p:spPr>
          <a:xfrm>
            <a:off x="258886" y="4206970"/>
            <a:ext cx="980006" cy="992534"/>
          </a:xfrm>
          <a:prstGeom prst="ellipse">
            <a:avLst/>
          </a:prstGeom>
          <a:noFill/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49" name="Agrupar 48"/>
          <p:cNvGrpSpPr/>
          <p:nvPr/>
        </p:nvGrpSpPr>
        <p:grpSpPr>
          <a:xfrm>
            <a:off x="131539" y="1731450"/>
            <a:ext cx="756000" cy="756000"/>
            <a:chOff x="505539" y="1654211"/>
            <a:chExt cx="1047253" cy="1069712"/>
          </a:xfrm>
        </p:grpSpPr>
        <p:pic>
          <p:nvPicPr>
            <p:cNvPr id="51" name="Imagem 50"/>
            <p:cNvPicPr>
              <a:picLocks noChangeAspect="1"/>
            </p:cNvPicPr>
            <p:nvPr/>
          </p:nvPicPr>
          <p:blipFill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6803" b="92828" l="16318" r="83891">
                          <a14:foregroundMark x1="51674" y1="52869" x2="51674" y2="52869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5539" y="1654211"/>
              <a:ext cx="1033605" cy="1055228"/>
            </a:xfrm>
            <a:prstGeom prst="rect">
              <a:avLst/>
            </a:prstGeom>
            <a:noFill/>
          </p:spPr>
        </p:pic>
        <p:sp>
          <p:nvSpPr>
            <p:cNvPr id="52" name="Elipse 51"/>
            <p:cNvSpPr/>
            <p:nvPr/>
          </p:nvSpPr>
          <p:spPr>
            <a:xfrm>
              <a:off x="572786" y="1731389"/>
              <a:ext cx="980006" cy="992534"/>
            </a:xfrm>
            <a:prstGeom prst="ellipse">
              <a:avLst/>
            </a:prstGeom>
            <a:noFill/>
            <a:ln w="57150">
              <a:solidFill>
                <a:srgbClr val="A9A9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grpSp>
        <p:nvGrpSpPr>
          <p:cNvPr id="63" name="Agrupar 62"/>
          <p:cNvGrpSpPr/>
          <p:nvPr/>
        </p:nvGrpSpPr>
        <p:grpSpPr>
          <a:xfrm>
            <a:off x="131539" y="5499057"/>
            <a:ext cx="756000" cy="756000"/>
            <a:chOff x="559138" y="5758366"/>
            <a:chExt cx="980006" cy="992534"/>
          </a:xfrm>
        </p:grpSpPr>
        <p:pic>
          <p:nvPicPr>
            <p:cNvPr id="64" name="Imagem 63"/>
            <p:cNvPicPr>
              <a:picLocks noChangeAspect="1"/>
            </p:cNvPicPr>
            <p:nvPr/>
          </p:nvPicPr>
          <p:blipFill>
            <a:blip r:embed="rId4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100000">
                          <a14:foregroundMark x1="12889" y1="27111" x2="12889" y2="27111"/>
                          <a14:foregroundMark x1="24000" y1="16444" x2="24000" y2="16444"/>
                          <a14:foregroundMark x1="36889" y1="10222" x2="36889" y2="10222"/>
                          <a14:foregroundMark x1="65778" y1="5333" x2="65778" y2="5333"/>
                          <a14:foregroundMark x1="77333" y1="16444" x2="77333" y2="16444"/>
                          <a14:foregroundMark x1="88444" y1="28000" x2="88444" y2="28000"/>
                          <a14:foregroundMark x1="56000" y1="92000" x2="56000" y2="92000"/>
                          <a14:foregroundMark x1="54667" y1="98222" x2="54667" y2="98222"/>
                          <a14:foregroundMark x1="49333" y1="6222" x2="49333" y2="6222"/>
                          <a14:backgroundMark x1="32000" y1="42667" x2="33333" y2="57333"/>
                          <a14:backgroundMark x1="30667" y1="40889" x2="52444" y2="28444"/>
                          <a14:backgroundMark x1="53333" y1="26667" x2="68889" y2="36444"/>
                          <a14:backgroundMark x1="69333" y1="36444" x2="71556" y2="61778"/>
                          <a14:backgroundMark x1="35111" y1="56000" x2="45333" y2="77778"/>
                          <a14:backgroundMark x1="50667" y1="48444" x2="50667" y2="4844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688" y="5830192"/>
              <a:ext cx="862906" cy="862906"/>
            </a:xfrm>
            <a:prstGeom prst="rect">
              <a:avLst/>
            </a:prstGeom>
            <a:ln>
              <a:noFill/>
            </a:ln>
          </p:spPr>
        </p:pic>
        <p:sp>
          <p:nvSpPr>
            <p:cNvPr id="65" name="Elipse 64"/>
            <p:cNvSpPr/>
            <p:nvPr/>
          </p:nvSpPr>
          <p:spPr>
            <a:xfrm>
              <a:off x="559138" y="5758366"/>
              <a:ext cx="980006" cy="992534"/>
            </a:xfrm>
            <a:prstGeom prst="ellipse">
              <a:avLst/>
            </a:prstGeom>
            <a:noFill/>
            <a:ln w="57150">
              <a:solidFill>
                <a:srgbClr val="A9A9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grpSp>
        <p:nvGrpSpPr>
          <p:cNvPr id="66" name="Agrupar 65"/>
          <p:cNvGrpSpPr/>
          <p:nvPr/>
        </p:nvGrpSpPr>
        <p:grpSpPr>
          <a:xfrm>
            <a:off x="131539" y="4243188"/>
            <a:ext cx="756000" cy="756000"/>
            <a:chOff x="266816" y="4206970"/>
            <a:chExt cx="980006" cy="992534"/>
          </a:xfrm>
        </p:grpSpPr>
        <p:pic>
          <p:nvPicPr>
            <p:cNvPr id="67" name="Imagem 66"/>
            <p:cNvPicPr>
              <a:picLocks noChangeAspect="1"/>
            </p:cNvPicPr>
            <p:nvPr/>
          </p:nvPicPr>
          <p:blipFill rotWithShape="1">
            <a:blip r:embed="rId6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35780" b="65596" l="74459" r="100000">
                          <a14:foregroundMark x1="87013" y1="44495" x2="87013" y2="4449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916" t="32477" r="-6031" b="30716"/>
            <a:stretch/>
          </p:blipFill>
          <p:spPr>
            <a:xfrm>
              <a:off x="331177" y="4264035"/>
              <a:ext cx="862719" cy="878404"/>
            </a:xfrm>
            <a:prstGeom prst="rect">
              <a:avLst/>
            </a:prstGeom>
            <a:ln>
              <a:noFill/>
            </a:ln>
          </p:spPr>
        </p:pic>
        <p:sp>
          <p:nvSpPr>
            <p:cNvPr id="68" name="Elipse 67"/>
            <p:cNvSpPr/>
            <p:nvPr/>
          </p:nvSpPr>
          <p:spPr>
            <a:xfrm>
              <a:off x="266816" y="4206970"/>
              <a:ext cx="980006" cy="992534"/>
            </a:xfrm>
            <a:prstGeom prst="ellipse">
              <a:avLst/>
            </a:prstGeom>
            <a:noFill/>
            <a:ln w="57150">
              <a:solidFill>
                <a:srgbClr val="A9A9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pic>
        <p:nvPicPr>
          <p:cNvPr id="20" name="Imagem 19"/>
          <p:cNvPicPr>
            <a:picLocks noChangeAspect="1"/>
          </p:cNvPicPr>
          <p:nvPr/>
        </p:nvPicPr>
        <p:blipFill rotWithShape="1">
          <a:blip r:embed="rId8" cstate="print">
            <a:biLevel thresh="75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2304" b="36951" l="25566" r="38549">
                        <a14:foregroundMark x1="29095" y1="30959" x2="29095" y2="30959"/>
                        <a14:foregroundMark x1="31225" y1="29694" x2="31225" y2="2969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274" t="22616" r="60859" b="62735"/>
          <a:stretch/>
        </p:blipFill>
        <p:spPr>
          <a:xfrm>
            <a:off x="-987725" y="364436"/>
            <a:ext cx="880089" cy="86714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" name="Agrupar 21"/>
          <p:cNvGrpSpPr/>
          <p:nvPr/>
        </p:nvGrpSpPr>
        <p:grpSpPr>
          <a:xfrm>
            <a:off x="-925101" y="1731450"/>
            <a:ext cx="756000" cy="756000"/>
            <a:chOff x="505539" y="1654211"/>
            <a:chExt cx="1047253" cy="1069712"/>
          </a:xfrm>
        </p:grpSpPr>
        <p:pic>
          <p:nvPicPr>
            <p:cNvPr id="23" name="Imagem 22"/>
            <p:cNvPicPr>
              <a:picLocks noChangeAspect="1"/>
            </p:cNvPicPr>
            <p:nvPr/>
          </p:nvPicPr>
          <p:blipFill>
            <a:blip r:embed="rId2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6803" b="92828" l="16318" r="83891">
                          <a14:foregroundMark x1="51674" y1="52869" x2="51674" y2="52869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5539" y="1654211"/>
              <a:ext cx="1033605" cy="105522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" name="Elipse 23"/>
            <p:cNvSpPr/>
            <p:nvPr/>
          </p:nvSpPr>
          <p:spPr>
            <a:xfrm>
              <a:off x="572786" y="1731389"/>
              <a:ext cx="980006" cy="992534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grpSp>
        <p:nvGrpSpPr>
          <p:cNvPr id="30" name="Agrupar 29"/>
          <p:cNvGrpSpPr/>
          <p:nvPr/>
        </p:nvGrpSpPr>
        <p:grpSpPr>
          <a:xfrm>
            <a:off x="-925101" y="2987319"/>
            <a:ext cx="756000" cy="756000"/>
            <a:chOff x="559138" y="3151644"/>
            <a:chExt cx="980006" cy="992534"/>
          </a:xfrm>
        </p:grpSpPr>
        <p:pic>
          <p:nvPicPr>
            <p:cNvPr id="31" name="Imagem 30"/>
            <p:cNvPicPr>
              <a:picLocks noChangeAspect="1"/>
            </p:cNvPicPr>
            <p:nvPr/>
          </p:nvPicPr>
          <p:blipFill rotWithShape="1">
            <a:blip r:embed="rId10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2979" b="23404" l="4889" r="23778">
                          <a14:foregroundMark x1="7111" y1="10426" x2="7111" y2="10426"/>
                          <a14:foregroundMark x1="7333" y1="15106" x2="7333" y2="15106"/>
                          <a14:foregroundMark x1="7111" y1="19149" x2="7111" y2="19149"/>
                          <a14:backgroundMark x1="12889" y1="7872" x2="12889" y2="7872"/>
                          <a14:backgroundMark x1="12889" y1="12128" x2="12889" y2="12128"/>
                          <a14:backgroundMark x1="13111" y1="16383" x2="13111" y2="16383"/>
                          <a14:backgroundMark x1="12889" y1="20213" x2="12889" y2="20213"/>
                          <a14:backgroundMark x1="6667" y1="11064" x2="6667" y2="11064"/>
                          <a14:backgroundMark x1="6667" y1="19574" x2="6667" y2="19574"/>
                          <a14:backgroundMark x1="6667" y1="10426" x2="6667" y2="10426"/>
                          <a14:backgroundMark x1="6667" y1="18936" x2="6667" y2="1893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57" t="2936" r="76044" b="76084"/>
            <a:stretch/>
          </p:blipFill>
          <p:spPr>
            <a:xfrm>
              <a:off x="662590" y="3234518"/>
              <a:ext cx="773102" cy="847051"/>
            </a:xfrm>
            <a:prstGeom prst="rect">
              <a:avLst/>
            </a:prstGeom>
          </p:spPr>
        </p:pic>
        <p:sp>
          <p:nvSpPr>
            <p:cNvPr id="32" name="Elipse 31"/>
            <p:cNvSpPr/>
            <p:nvPr/>
          </p:nvSpPr>
          <p:spPr>
            <a:xfrm>
              <a:off x="559138" y="3151644"/>
              <a:ext cx="980006" cy="992534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grpSp>
        <p:nvGrpSpPr>
          <p:cNvPr id="33" name="Agrupar 32"/>
          <p:cNvGrpSpPr/>
          <p:nvPr/>
        </p:nvGrpSpPr>
        <p:grpSpPr>
          <a:xfrm>
            <a:off x="-936208" y="4243188"/>
            <a:ext cx="756000" cy="756000"/>
            <a:chOff x="-1179507" y="4206970"/>
            <a:chExt cx="980006" cy="992534"/>
          </a:xfrm>
        </p:grpSpPr>
        <p:sp>
          <p:nvSpPr>
            <p:cNvPr id="34" name="Elipse 33"/>
            <p:cNvSpPr/>
            <p:nvPr/>
          </p:nvSpPr>
          <p:spPr>
            <a:xfrm>
              <a:off x="-1179507" y="4206970"/>
              <a:ext cx="980006" cy="992534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pt-BR" dirty="0"/>
            </a:p>
          </p:txBody>
        </p:sp>
        <p:pic>
          <p:nvPicPr>
            <p:cNvPr id="35" name="Imagem 34"/>
            <p:cNvPicPr>
              <a:picLocks noChangeAspect="1"/>
            </p:cNvPicPr>
            <p:nvPr/>
          </p:nvPicPr>
          <p:blipFill rotWithShape="1">
            <a:blip r:embed="rId12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35780" b="65596" l="74459" r="100000">
                          <a14:foregroundMark x1="87013" y1="44495" x2="87013" y2="44495"/>
                          <a14:foregroundMark x1="84416" y1="45872" x2="84416" y2="45872"/>
                          <a14:backgroundMark x1="87879" y1="44495" x2="87879" y2="44495"/>
                          <a14:backgroundMark x1="87446" y1="43578" x2="87446" y2="43578"/>
                          <a14:backgroundMark x1="87446" y1="44495" x2="87446" y2="44495"/>
                          <a14:backgroundMark x1="87446" y1="44037" x2="87446" y2="44037"/>
                          <a14:backgroundMark x1="87013" y1="44037" x2="87013" y2="44037"/>
                          <a14:backgroundMark x1="84848" y1="46789" x2="84848" y2="4678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916" t="32477" r="-6031" b="30716"/>
            <a:stretch/>
          </p:blipFill>
          <p:spPr>
            <a:xfrm>
              <a:off x="-1107216" y="4264035"/>
              <a:ext cx="862719" cy="878404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36" name="Agrupar 35"/>
          <p:cNvGrpSpPr/>
          <p:nvPr/>
        </p:nvGrpSpPr>
        <p:grpSpPr>
          <a:xfrm>
            <a:off x="-941038" y="5499057"/>
            <a:ext cx="756000" cy="756000"/>
            <a:chOff x="559138" y="5758366"/>
            <a:chExt cx="980006" cy="992534"/>
          </a:xfrm>
        </p:grpSpPr>
        <p:pic>
          <p:nvPicPr>
            <p:cNvPr id="37" name="Imagem 36"/>
            <p:cNvPicPr>
              <a:picLocks noChangeAspect="1"/>
            </p:cNvPicPr>
            <p:nvPr/>
          </p:nvPicPr>
          <p:blipFill>
            <a:blip r:embed="rId13" cstate="print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100000">
                          <a14:foregroundMark x1="12889" y1="27111" x2="12889" y2="27111"/>
                          <a14:foregroundMark x1="24000" y1="16444" x2="24000" y2="16444"/>
                          <a14:foregroundMark x1="36889" y1="10222" x2="36889" y2="10222"/>
                          <a14:foregroundMark x1="65778" y1="5333" x2="65778" y2="5333"/>
                          <a14:foregroundMark x1="77333" y1="16444" x2="77333" y2="16444"/>
                          <a14:foregroundMark x1="88444" y1="28000" x2="88444" y2="28000"/>
                          <a14:foregroundMark x1="56000" y1="92000" x2="56000" y2="92000"/>
                          <a14:foregroundMark x1="54667" y1="98222" x2="54667" y2="98222"/>
                          <a14:foregroundMark x1="49333" y1="6222" x2="49333" y2="6222"/>
                          <a14:foregroundMark x1="47556" y1="44889" x2="47556" y2="44889"/>
                          <a14:backgroundMark x1="32000" y1="42667" x2="33333" y2="57333"/>
                          <a14:backgroundMark x1="30667" y1="40889" x2="52444" y2="28444"/>
                          <a14:backgroundMark x1="53333" y1="26667" x2="68889" y2="36444"/>
                          <a14:backgroundMark x1="69333" y1="36444" x2="71556" y2="61778"/>
                          <a14:backgroundMark x1="35111" y1="56000" x2="45333" y2="77778"/>
                          <a14:backgroundMark x1="50667" y1="48444" x2="50667" y2="48444"/>
                          <a14:backgroundMark x1="44889" y1="42667" x2="44889" y2="42667"/>
                          <a14:backgroundMark x1="50222" y1="40000" x2="50222" y2="40000"/>
                          <a14:backgroundMark x1="58667" y1="32444" x2="58667" y2="32444"/>
                          <a14:backgroundMark x1="60889" y1="25778" x2="60889" y2="25778"/>
                          <a14:backgroundMark x1="73778" y1="54222" x2="73778" y2="54222"/>
                          <a14:backgroundMark x1="58222" y1="47111" x2="58222" y2="47111"/>
                          <a14:backgroundMark x1="44000" y1="47111" x2="44889" y2="51556"/>
                          <a14:backgroundMark x1="50222" y1="54222" x2="54667" y2="52444"/>
                          <a14:backgroundMark x1="31111" y1="34667" x2="39556" y2="24889"/>
                          <a14:backgroundMark x1="67111" y1="54667" x2="57333" y2="773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688" y="5830192"/>
              <a:ext cx="862906" cy="862906"/>
            </a:xfrm>
            <a:prstGeom prst="rect">
              <a:avLst/>
            </a:prstGeom>
            <a:ln>
              <a:noFill/>
            </a:ln>
          </p:spPr>
        </p:pic>
        <p:sp>
          <p:nvSpPr>
            <p:cNvPr id="38" name="Elipse 37"/>
            <p:cNvSpPr/>
            <p:nvPr/>
          </p:nvSpPr>
          <p:spPr>
            <a:xfrm>
              <a:off x="559138" y="5758366"/>
              <a:ext cx="980006" cy="992534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pic>
        <p:nvPicPr>
          <p:cNvPr id="40" name="Imagem 39"/>
          <p:cNvPicPr>
            <a:picLocks noChangeAspect="1"/>
          </p:cNvPicPr>
          <p:nvPr/>
        </p:nvPicPr>
        <p:blipFill rotWithShape="1">
          <a:blip r:embed="rId8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2304" b="36951" l="25566" r="38549">
                        <a14:foregroundMark x1="29095" y1="30959" x2="29095" y2="30959"/>
                        <a14:foregroundMark x1="31225" y1="29694" x2="31225" y2="2969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274" t="22616" r="60859" b="62735"/>
          <a:stretch/>
        </p:blipFill>
        <p:spPr>
          <a:xfrm>
            <a:off x="92811" y="364436"/>
            <a:ext cx="882000" cy="869029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CaixaDeTexto 44"/>
          <p:cNvSpPr txBox="1"/>
          <p:nvPr/>
        </p:nvSpPr>
        <p:spPr>
          <a:xfrm rot="18377182">
            <a:off x="849979" y="3575253"/>
            <a:ext cx="940333" cy="36933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pt-BR" b="1" dirty="0">
                <a:solidFill>
                  <a:srgbClr val="181818"/>
                </a:solidFill>
                <a:latin typeface="Trebuchet MS" panose="020B0603020202020204" pitchFamily="34" charset="0"/>
              </a:rPr>
              <a:t>DADOS</a:t>
            </a:r>
          </a:p>
        </p:txBody>
      </p:sp>
      <p:pic>
        <p:nvPicPr>
          <p:cNvPr id="47" name="Imagem 46"/>
          <p:cNvPicPr>
            <a:picLocks noChangeAspect="1"/>
          </p:cNvPicPr>
          <p:nvPr/>
        </p:nvPicPr>
        <p:blipFill rotWithShape="1">
          <a:blip r:embed="rId14">
            <a:biLevel thresh="25000"/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0" b="100000" l="0" r="100000">
                        <a14:foregroundMark x1="6886" y1="50000" x2="6886" y2="50000"/>
                        <a14:foregroundMark x1="22006" y1="53876" x2="22006" y2="53876"/>
                        <a14:foregroundMark x1="57784" y1="47287" x2="57784" y2="47287"/>
                        <a14:foregroundMark x1="76497" y1="25581" x2="76497" y2="25581"/>
                        <a14:foregroundMark x1="92216" y1="29845" x2="92216" y2="29845"/>
                        <a14:foregroundMark x1="599" y1="23256" x2="599" y2="23256"/>
                        <a14:foregroundMark x1="1347" y1="17442" x2="0" y2="37984"/>
                        <a14:foregroundMark x1="3593" y1="55814" x2="599" y2="60078"/>
                        <a14:foregroundMark x1="3144" y1="10078" x2="2695" y2="388"/>
                        <a14:foregroundMark x1="3293" y1="71318" x2="599" y2="68605"/>
                        <a14:foregroundMark x1="1198" y1="72868" x2="0" y2="67442"/>
                      </a14:backgroundRemoval>
                    </a14:imgEffect>
                  </a14:imgLayer>
                </a14:imgProps>
              </a:ext>
            </a:extLst>
          </a:blip>
          <a:srcRect l="355" t="715"/>
          <a:stretch/>
        </p:blipFill>
        <p:spPr>
          <a:xfrm>
            <a:off x="1635010" y="166885"/>
            <a:ext cx="2776736" cy="1068579"/>
          </a:xfrm>
          <a:prstGeom prst="rect">
            <a:avLst/>
          </a:prstGeom>
        </p:spPr>
      </p:pic>
      <p:grpSp>
        <p:nvGrpSpPr>
          <p:cNvPr id="8" name="Agrupar 7"/>
          <p:cNvGrpSpPr/>
          <p:nvPr/>
        </p:nvGrpSpPr>
        <p:grpSpPr>
          <a:xfrm>
            <a:off x="4411746" y="1836393"/>
            <a:ext cx="1340948" cy="2024911"/>
            <a:chOff x="4411746" y="1836393"/>
            <a:chExt cx="1340948" cy="2024911"/>
          </a:xfrm>
        </p:grpSpPr>
        <p:pic>
          <p:nvPicPr>
            <p:cNvPr id="48" name="Imagem 47"/>
            <p:cNvPicPr>
              <a:picLocks noChangeAspect="1"/>
            </p:cNvPicPr>
            <p:nvPr/>
          </p:nvPicPr>
          <p:blipFill rotWithShape="1">
            <a:blip r:embed="rId16" cstate="print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ackgroundRemoval t="2167" b="100000" l="1500" r="59000">
                          <a14:foregroundMark x1="31333" y1="15667" x2="31333" y2="156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58" t="10298" r="54617" b="9940"/>
            <a:stretch/>
          </p:blipFill>
          <p:spPr>
            <a:xfrm>
              <a:off x="4411746" y="2487450"/>
              <a:ext cx="1340948" cy="1373854"/>
            </a:xfrm>
            <a:prstGeom prst="rect">
              <a:avLst/>
            </a:prstGeom>
          </p:spPr>
        </p:pic>
        <p:sp>
          <p:nvSpPr>
            <p:cNvPr id="53" name="CaixaDeTexto 52"/>
            <p:cNvSpPr txBox="1"/>
            <p:nvPr/>
          </p:nvSpPr>
          <p:spPr>
            <a:xfrm>
              <a:off x="4642399" y="1836393"/>
              <a:ext cx="879642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pt-BR" sz="2800" b="1" dirty="0">
                  <a:solidFill>
                    <a:srgbClr val="383838"/>
                  </a:solidFill>
                </a:rPr>
                <a:t>Data</a:t>
              </a:r>
            </a:p>
          </p:txBody>
        </p:sp>
      </p:grpSp>
      <p:sp>
        <p:nvSpPr>
          <p:cNvPr id="44" name="Retângulo Arredondado 43"/>
          <p:cNvSpPr/>
          <p:nvPr/>
        </p:nvSpPr>
        <p:spPr>
          <a:xfrm>
            <a:off x="1982835" y="4274869"/>
            <a:ext cx="9344808" cy="2112283"/>
          </a:xfrm>
          <a:prstGeom prst="roundRect">
            <a:avLst/>
          </a:prstGeom>
          <a:solidFill>
            <a:srgbClr val="DEDED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7" name="Agrupar 6"/>
          <p:cNvGrpSpPr/>
          <p:nvPr/>
        </p:nvGrpSpPr>
        <p:grpSpPr>
          <a:xfrm>
            <a:off x="7341388" y="1683821"/>
            <a:ext cx="1812873" cy="2210331"/>
            <a:chOff x="7341388" y="1683821"/>
            <a:chExt cx="1812873" cy="2210331"/>
          </a:xfrm>
        </p:grpSpPr>
        <p:pic>
          <p:nvPicPr>
            <p:cNvPr id="56" name="Imagem 55">
              <a:hlinkClick r:id="rId18" action="ppaction://hlinksldjump"/>
            </p:cNvPr>
            <p:cNvPicPr>
              <a:picLocks noChangeAspect="1"/>
            </p:cNvPicPr>
            <p:nvPr/>
          </p:nvPicPr>
          <p:blipFill rotWithShape="1">
            <a:blip r:embed="rId16" cstate="print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ackgroundRemoval t="2167" b="100000" l="1500" r="59000">
                          <a14:foregroundMark x1="31333" y1="15667" x2="31333" y2="156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58" t="10298" r="54617" b="9940"/>
            <a:stretch/>
          </p:blipFill>
          <p:spPr>
            <a:xfrm>
              <a:off x="7577351" y="2520298"/>
              <a:ext cx="1340948" cy="1373854"/>
            </a:xfrm>
            <a:prstGeom prst="rect">
              <a:avLst/>
            </a:prstGeom>
          </p:spPr>
        </p:pic>
        <p:sp>
          <p:nvSpPr>
            <p:cNvPr id="58" name="Retângulo 57"/>
            <p:cNvSpPr/>
            <p:nvPr/>
          </p:nvSpPr>
          <p:spPr>
            <a:xfrm>
              <a:off x="7341388" y="1683821"/>
              <a:ext cx="1812873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pt-BR" sz="2400" b="1" dirty="0" err="1">
                  <a:solidFill>
                    <a:srgbClr val="DEDEDE"/>
                  </a:solidFill>
                </a:rPr>
                <a:t>Raw</a:t>
              </a:r>
              <a:r>
                <a:rPr lang="pt-BR" sz="2400" b="1" dirty="0">
                  <a:solidFill>
                    <a:srgbClr val="DEDEDE"/>
                  </a:solidFill>
                </a:rPr>
                <a:t> </a:t>
              </a:r>
              <a:r>
                <a:rPr lang="pt-BR" sz="2400" b="1" dirty="0" err="1">
                  <a:solidFill>
                    <a:srgbClr val="DEDEDE"/>
                  </a:solidFill>
                </a:rPr>
                <a:t>Fighter</a:t>
              </a:r>
              <a:r>
                <a:rPr lang="pt-BR" sz="2400" b="1" dirty="0">
                  <a:solidFill>
                    <a:srgbClr val="DEDEDE"/>
                  </a:solidFill>
                </a:rPr>
                <a:t/>
              </a:r>
              <a:br>
                <a:rPr lang="pt-BR" sz="2400" b="1" dirty="0">
                  <a:solidFill>
                    <a:srgbClr val="DEDEDE"/>
                  </a:solidFill>
                </a:rPr>
              </a:br>
              <a:r>
                <a:rPr lang="pt-BR" sz="2400" b="1" dirty="0" err="1">
                  <a:solidFill>
                    <a:srgbClr val="DEDEDE"/>
                  </a:solidFill>
                </a:rPr>
                <a:t>Details</a:t>
              </a:r>
              <a:endParaRPr lang="pt-BR" sz="2400" b="1" dirty="0">
                <a:solidFill>
                  <a:srgbClr val="DEDEDE"/>
                </a:solidFill>
              </a:endParaRPr>
            </a:p>
          </p:txBody>
        </p:sp>
      </p:grpSp>
      <p:sp>
        <p:nvSpPr>
          <p:cNvPr id="11" name="CaixaDeTexto 10"/>
          <p:cNvSpPr txBox="1"/>
          <p:nvPr/>
        </p:nvSpPr>
        <p:spPr>
          <a:xfrm>
            <a:off x="1508295" y="1254231"/>
            <a:ext cx="48067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 err="1">
                <a:solidFill>
                  <a:srgbClr val="DEDEDE"/>
                </a:solidFill>
              </a:rPr>
              <a:t>Datasets</a:t>
            </a:r>
            <a:r>
              <a:rPr lang="pt-BR" sz="2000" b="1" dirty="0">
                <a:solidFill>
                  <a:srgbClr val="DEDEDE"/>
                </a:solidFill>
              </a:rPr>
              <a:t> contendo dados de 1993 até 2019</a:t>
            </a:r>
          </a:p>
        </p:txBody>
      </p:sp>
      <p:grpSp>
        <p:nvGrpSpPr>
          <p:cNvPr id="6" name="Agrupar 5"/>
          <p:cNvGrpSpPr/>
          <p:nvPr/>
        </p:nvGrpSpPr>
        <p:grpSpPr>
          <a:xfrm>
            <a:off x="2250148" y="4693119"/>
            <a:ext cx="8810181" cy="1611875"/>
            <a:chOff x="447675" y="2566987"/>
            <a:chExt cx="9423171" cy="1724025"/>
          </a:xfrm>
        </p:grpSpPr>
        <p:pic>
          <p:nvPicPr>
            <p:cNvPr id="4" name="Imagem 3"/>
            <p:cNvPicPr>
              <a:picLocks noChangeAspect="1"/>
            </p:cNvPicPr>
            <p:nvPr/>
          </p:nvPicPr>
          <p:blipFill rotWithShape="1">
            <a:blip r:embed="rId19"/>
            <a:srcRect r="64800"/>
            <a:stretch/>
          </p:blipFill>
          <p:spPr>
            <a:xfrm>
              <a:off x="447675" y="2566987"/>
              <a:ext cx="3976407" cy="1724025"/>
            </a:xfrm>
            <a:prstGeom prst="rect">
              <a:avLst/>
            </a:prstGeom>
          </p:spPr>
        </p:pic>
        <p:pic>
          <p:nvPicPr>
            <p:cNvPr id="5" name="Imagem 4"/>
            <p:cNvPicPr>
              <a:picLocks noChangeAspect="1"/>
            </p:cNvPicPr>
            <p:nvPr/>
          </p:nvPicPr>
          <p:blipFill rotWithShape="1">
            <a:blip r:embed="rId19"/>
            <a:srcRect l="51784"/>
            <a:stretch/>
          </p:blipFill>
          <p:spPr>
            <a:xfrm>
              <a:off x="4424082" y="2566987"/>
              <a:ext cx="5446764" cy="1724025"/>
            </a:xfrm>
            <a:prstGeom prst="rect">
              <a:avLst/>
            </a:prstGeom>
          </p:spPr>
        </p:pic>
      </p:grpSp>
      <p:sp>
        <p:nvSpPr>
          <p:cNvPr id="57" name="CaixaDeTexto 56"/>
          <p:cNvSpPr txBox="1"/>
          <p:nvPr/>
        </p:nvSpPr>
        <p:spPr>
          <a:xfrm>
            <a:off x="2250148" y="4312402"/>
            <a:ext cx="5955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b="1" dirty="0"/>
              <a:t>Amostragem:</a:t>
            </a:r>
          </a:p>
        </p:txBody>
      </p:sp>
      <p:grpSp>
        <p:nvGrpSpPr>
          <p:cNvPr id="46" name="Agrupar 68">
            <a:extLst>
              <a:ext uri="{FF2B5EF4-FFF2-40B4-BE49-F238E27FC236}">
                <a16:creationId xmlns:a16="http://schemas.microsoft.com/office/drawing/2014/main" id="{829B5EE2-84ED-46D9-8ABB-73E5203FCB0A}"/>
              </a:ext>
            </a:extLst>
          </p:cNvPr>
          <p:cNvGrpSpPr/>
          <p:nvPr/>
        </p:nvGrpSpPr>
        <p:grpSpPr>
          <a:xfrm>
            <a:off x="519728" y="2987319"/>
            <a:ext cx="756000" cy="756000"/>
            <a:chOff x="258886" y="2914883"/>
            <a:chExt cx="980006" cy="992534"/>
          </a:xfrm>
        </p:grpSpPr>
        <p:sp>
          <p:nvSpPr>
            <p:cNvPr id="54" name="Elipse 69">
              <a:extLst>
                <a:ext uri="{FF2B5EF4-FFF2-40B4-BE49-F238E27FC236}">
                  <a16:creationId xmlns:a16="http://schemas.microsoft.com/office/drawing/2014/main" id="{0901E031-3D4D-43CF-A93A-01731B56CFD4}"/>
                </a:ext>
              </a:extLst>
            </p:cNvPr>
            <p:cNvSpPr/>
            <p:nvPr/>
          </p:nvSpPr>
          <p:spPr>
            <a:xfrm>
              <a:off x="258886" y="2914883"/>
              <a:ext cx="980006" cy="992534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60" name="Imagem 70">
              <a:extLst>
                <a:ext uri="{FF2B5EF4-FFF2-40B4-BE49-F238E27FC236}">
                  <a16:creationId xmlns:a16="http://schemas.microsoft.com/office/drawing/2014/main" id="{0EEE2091-441E-4EE6-B7A2-5D190AAFB7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21">
                      <a14:imgEffect>
                        <a14:backgroundRemoval t="0" b="92784" l="0" r="100000">
                          <a14:foregroundMark x1="13158" y1="41237" x2="13158" y2="41237"/>
                          <a14:foregroundMark x1="13158" y1="57732" x2="13158" y2="57732"/>
                          <a14:foregroundMark x1="13158" y1="74227" x2="13158" y2="74227"/>
                          <a14:foregroundMark x1="22368" y1="70103" x2="22368" y2="70103"/>
                          <a14:backgroundMark x1="48684" y1="19588" x2="48684" y2="19588"/>
                          <a14:backgroundMark x1="71053" y1="45361" x2="71053" y2="45361"/>
                          <a14:backgroundMark x1="63158" y1="63918" x2="63158" y2="63918"/>
                          <a14:backgroundMark x1="53947" y1="82474" x2="53947" y2="82474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09148" y="2941945"/>
              <a:ext cx="723900" cy="923925"/>
            </a:xfrm>
            <a:prstGeom prst="rect">
              <a:avLst/>
            </a:prstGeom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074777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102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tângulo Arredondado 49"/>
          <p:cNvSpPr/>
          <p:nvPr/>
        </p:nvSpPr>
        <p:spPr>
          <a:xfrm>
            <a:off x="7141652" y="1731450"/>
            <a:ext cx="2196298" cy="2192152"/>
          </a:xfrm>
          <a:prstGeom prst="roundRect">
            <a:avLst/>
          </a:prstGeom>
          <a:solidFill>
            <a:srgbClr val="DEDED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Forma Livre 38"/>
          <p:cNvSpPr/>
          <p:nvPr/>
        </p:nvSpPr>
        <p:spPr>
          <a:xfrm rot="10800000">
            <a:off x="-485055" y="-3474752"/>
            <a:ext cx="1542197" cy="13669107"/>
          </a:xfrm>
          <a:custGeom>
            <a:avLst/>
            <a:gdLst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91931 w 1542197"/>
              <a:gd name="connsiteY2" fmla="*/ 7785715 h 13669107"/>
              <a:gd name="connsiteX3" fmla="*/ 717450 w 1542197"/>
              <a:gd name="connsiteY3" fmla="*/ 6834554 h 13669107"/>
              <a:gd name="connsiteX4" fmla="*/ 91637 w 1542197"/>
              <a:gd name="connsiteY4" fmla="*/ 5883393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91931 w 1542197"/>
              <a:gd name="connsiteY2" fmla="*/ 7785715 h 13669107"/>
              <a:gd name="connsiteX3" fmla="*/ 717450 w 1542197"/>
              <a:gd name="connsiteY3" fmla="*/ 6834554 h 13669107"/>
              <a:gd name="connsiteX4" fmla="*/ 91637 w 1542197"/>
              <a:gd name="connsiteY4" fmla="*/ 5883393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91931 w 1542197"/>
              <a:gd name="connsiteY2" fmla="*/ 7785715 h 13669107"/>
              <a:gd name="connsiteX3" fmla="*/ 717450 w 1542197"/>
              <a:gd name="connsiteY3" fmla="*/ 6834554 h 13669107"/>
              <a:gd name="connsiteX4" fmla="*/ 91637 w 1542197"/>
              <a:gd name="connsiteY4" fmla="*/ 5883393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65953 w 1542197"/>
              <a:gd name="connsiteY2" fmla="*/ 7770129 h 13669107"/>
              <a:gd name="connsiteX3" fmla="*/ 717450 w 1542197"/>
              <a:gd name="connsiteY3" fmla="*/ 6834554 h 13669107"/>
              <a:gd name="connsiteX4" fmla="*/ 91637 w 1542197"/>
              <a:gd name="connsiteY4" fmla="*/ 5883393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65953 w 1542197"/>
              <a:gd name="connsiteY2" fmla="*/ 7770129 h 13669107"/>
              <a:gd name="connsiteX3" fmla="*/ 717450 w 1542197"/>
              <a:gd name="connsiteY3" fmla="*/ 6834554 h 13669107"/>
              <a:gd name="connsiteX4" fmla="*/ 55269 w 1542197"/>
              <a:gd name="connsiteY4" fmla="*/ 5873002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65953 w 1542197"/>
              <a:gd name="connsiteY2" fmla="*/ 7770129 h 13669107"/>
              <a:gd name="connsiteX3" fmla="*/ 629127 w 1542197"/>
              <a:gd name="connsiteY3" fmla="*/ 6829359 h 13669107"/>
              <a:gd name="connsiteX4" fmla="*/ 55269 w 1542197"/>
              <a:gd name="connsiteY4" fmla="*/ 5873002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65953 w 1542197"/>
              <a:gd name="connsiteY2" fmla="*/ 7770129 h 13669107"/>
              <a:gd name="connsiteX3" fmla="*/ 629127 w 1542197"/>
              <a:gd name="connsiteY3" fmla="*/ 6829359 h 13669107"/>
              <a:gd name="connsiteX4" fmla="*/ 55269 w 1542197"/>
              <a:gd name="connsiteY4" fmla="*/ 5873002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65953 w 1542197"/>
              <a:gd name="connsiteY2" fmla="*/ 7770129 h 13669107"/>
              <a:gd name="connsiteX3" fmla="*/ 629127 w 1542197"/>
              <a:gd name="connsiteY3" fmla="*/ 6829359 h 13669107"/>
              <a:gd name="connsiteX4" fmla="*/ 55269 w 1542197"/>
              <a:gd name="connsiteY4" fmla="*/ 5873002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65953 w 1542197"/>
              <a:gd name="connsiteY2" fmla="*/ 7770129 h 13669107"/>
              <a:gd name="connsiteX3" fmla="*/ 629127 w 1542197"/>
              <a:gd name="connsiteY3" fmla="*/ 6829359 h 13669107"/>
              <a:gd name="connsiteX4" fmla="*/ 55269 w 1542197"/>
              <a:gd name="connsiteY4" fmla="*/ 5873002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65953 w 1542197"/>
              <a:gd name="connsiteY2" fmla="*/ 7770129 h 13669107"/>
              <a:gd name="connsiteX3" fmla="*/ 629127 w 1542197"/>
              <a:gd name="connsiteY3" fmla="*/ 6829359 h 13669107"/>
              <a:gd name="connsiteX4" fmla="*/ 13706 w 1542197"/>
              <a:gd name="connsiteY4" fmla="*/ 5878198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3607 w 1542197"/>
              <a:gd name="connsiteY2" fmla="*/ 7764933 h 13669107"/>
              <a:gd name="connsiteX3" fmla="*/ 629127 w 1542197"/>
              <a:gd name="connsiteY3" fmla="*/ 6829359 h 13669107"/>
              <a:gd name="connsiteX4" fmla="*/ 13706 w 1542197"/>
              <a:gd name="connsiteY4" fmla="*/ 5878198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3607 w 1542197"/>
              <a:gd name="connsiteY2" fmla="*/ 7764933 h 13669107"/>
              <a:gd name="connsiteX3" fmla="*/ 629127 w 1542197"/>
              <a:gd name="connsiteY3" fmla="*/ 6829359 h 13669107"/>
              <a:gd name="connsiteX4" fmla="*/ 13706 w 1542197"/>
              <a:gd name="connsiteY4" fmla="*/ 5878198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3607 w 1542197"/>
              <a:gd name="connsiteY2" fmla="*/ 7764933 h 13669107"/>
              <a:gd name="connsiteX3" fmla="*/ 629127 w 1542197"/>
              <a:gd name="connsiteY3" fmla="*/ 6829359 h 13669107"/>
              <a:gd name="connsiteX4" fmla="*/ 13706 w 1542197"/>
              <a:gd name="connsiteY4" fmla="*/ 5878198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  <a:gd name="connsiteX0" fmla="*/ 0 w 1542197"/>
              <a:gd name="connsiteY0" fmla="*/ 13669107 h 13669107"/>
              <a:gd name="connsiteX1" fmla="*/ 0 w 1542197"/>
              <a:gd name="connsiteY1" fmla="*/ 7903176 h 13669107"/>
              <a:gd name="connsiteX2" fmla="*/ 3607 w 1542197"/>
              <a:gd name="connsiteY2" fmla="*/ 7764933 h 13669107"/>
              <a:gd name="connsiteX3" fmla="*/ 629127 w 1542197"/>
              <a:gd name="connsiteY3" fmla="*/ 6829359 h 13669107"/>
              <a:gd name="connsiteX4" fmla="*/ 13706 w 1542197"/>
              <a:gd name="connsiteY4" fmla="*/ 5878198 h 13669107"/>
              <a:gd name="connsiteX5" fmla="*/ 0 w 1542197"/>
              <a:gd name="connsiteY5" fmla="*/ 5765966 h 13669107"/>
              <a:gd name="connsiteX6" fmla="*/ 0 w 1542197"/>
              <a:gd name="connsiteY6" fmla="*/ 0 h 13669107"/>
              <a:gd name="connsiteX7" fmla="*/ 1542197 w 1542197"/>
              <a:gd name="connsiteY7" fmla="*/ 0 h 13669107"/>
              <a:gd name="connsiteX8" fmla="*/ 1542197 w 1542197"/>
              <a:gd name="connsiteY8" fmla="*/ 13669107 h 13669107"/>
              <a:gd name="connsiteX9" fmla="*/ 0 w 1542197"/>
              <a:gd name="connsiteY9" fmla="*/ 13669107 h 13669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42197" h="13669107">
                <a:moveTo>
                  <a:pt x="0" y="13669107"/>
                </a:moveTo>
                <a:lnTo>
                  <a:pt x="0" y="7903176"/>
                </a:lnTo>
                <a:cubicBezTo>
                  <a:pt x="1202" y="7857095"/>
                  <a:pt x="2405" y="7811014"/>
                  <a:pt x="3607" y="7764933"/>
                </a:cubicBezTo>
                <a:cubicBezTo>
                  <a:pt x="4570" y="7424461"/>
                  <a:pt x="622249" y="7499121"/>
                  <a:pt x="629127" y="6829359"/>
                </a:cubicBezTo>
                <a:cubicBezTo>
                  <a:pt x="636005" y="6159597"/>
                  <a:pt x="2999" y="6343361"/>
                  <a:pt x="13706" y="5878198"/>
                </a:cubicBezTo>
                <a:lnTo>
                  <a:pt x="0" y="5765966"/>
                </a:lnTo>
                <a:lnTo>
                  <a:pt x="0" y="0"/>
                </a:lnTo>
                <a:lnTo>
                  <a:pt x="1542197" y="0"/>
                </a:lnTo>
                <a:lnTo>
                  <a:pt x="1542197" y="13669107"/>
                </a:lnTo>
                <a:lnTo>
                  <a:pt x="0" y="13669107"/>
                </a:lnTo>
                <a:close/>
              </a:path>
            </a:pathLst>
          </a:custGeom>
          <a:solidFill>
            <a:srgbClr val="DED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noFill/>
            </a:endParaRPr>
          </a:p>
        </p:txBody>
      </p:sp>
      <p:sp>
        <p:nvSpPr>
          <p:cNvPr id="26" name="Elipse 25"/>
          <p:cNvSpPr/>
          <p:nvPr/>
        </p:nvSpPr>
        <p:spPr>
          <a:xfrm>
            <a:off x="258886" y="4206970"/>
            <a:ext cx="980006" cy="992534"/>
          </a:xfrm>
          <a:prstGeom prst="ellipse">
            <a:avLst/>
          </a:prstGeom>
          <a:noFill/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49" name="Agrupar 48"/>
          <p:cNvGrpSpPr/>
          <p:nvPr/>
        </p:nvGrpSpPr>
        <p:grpSpPr>
          <a:xfrm>
            <a:off x="131539" y="1731450"/>
            <a:ext cx="756000" cy="756000"/>
            <a:chOff x="505539" y="1654211"/>
            <a:chExt cx="1047253" cy="1069712"/>
          </a:xfrm>
        </p:grpSpPr>
        <p:pic>
          <p:nvPicPr>
            <p:cNvPr id="51" name="Imagem 50"/>
            <p:cNvPicPr>
              <a:picLocks noChangeAspect="1"/>
            </p:cNvPicPr>
            <p:nvPr/>
          </p:nvPicPr>
          <p:blipFill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6803" b="92828" l="16318" r="83891">
                          <a14:foregroundMark x1="51674" y1="52869" x2="51674" y2="52869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5539" y="1654211"/>
              <a:ext cx="1033605" cy="1055228"/>
            </a:xfrm>
            <a:prstGeom prst="rect">
              <a:avLst/>
            </a:prstGeom>
            <a:noFill/>
          </p:spPr>
        </p:pic>
        <p:sp>
          <p:nvSpPr>
            <p:cNvPr id="52" name="Elipse 51"/>
            <p:cNvSpPr/>
            <p:nvPr/>
          </p:nvSpPr>
          <p:spPr>
            <a:xfrm>
              <a:off x="572786" y="1731389"/>
              <a:ext cx="980006" cy="992534"/>
            </a:xfrm>
            <a:prstGeom prst="ellipse">
              <a:avLst/>
            </a:prstGeom>
            <a:noFill/>
            <a:ln w="57150">
              <a:solidFill>
                <a:srgbClr val="A9A9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grpSp>
        <p:nvGrpSpPr>
          <p:cNvPr id="63" name="Agrupar 62"/>
          <p:cNvGrpSpPr/>
          <p:nvPr/>
        </p:nvGrpSpPr>
        <p:grpSpPr>
          <a:xfrm>
            <a:off x="131539" y="5499057"/>
            <a:ext cx="756000" cy="756000"/>
            <a:chOff x="559138" y="5758366"/>
            <a:chExt cx="980006" cy="992534"/>
          </a:xfrm>
        </p:grpSpPr>
        <p:pic>
          <p:nvPicPr>
            <p:cNvPr id="64" name="Imagem 63"/>
            <p:cNvPicPr>
              <a:picLocks noChangeAspect="1"/>
            </p:cNvPicPr>
            <p:nvPr/>
          </p:nvPicPr>
          <p:blipFill>
            <a:blip r:embed="rId4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100000">
                          <a14:foregroundMark x1="12889" y1="27111" x2="12889" y2="27111"/>
                          <a14:foregroundMark x1="24000" y1="16444" x2="24000" y2="16444"/>
                          <a14:foregroundMark x1="36889" y1="10222" x2="36889" y2="10222"/>
                          <a14:foregroundMark x1="65778" y1="5333" x2="65778" y2="5333"/>
                          <a14:foregroundMark x1="77333" y1="16444" x2="77333" y2="16444"/>
                          <a14:foregroundMark x1="88444" y1="28000" x2="88444" y2="28000"/>
                          <a14:foregroundMark x1="56000" y1="92000" x2="56000" y2="92000"/>
                          <a14:foregroundMark x1="54667" y1="98222" x2="54667" y2="98222"/>
                          <a14:foregroundMark x1="49333" y1="6222" x2="49333" y2="6222"/>
                          <a14:backgroundMark x1="32000" y1="42667" x2="33333" y2="57333"/>
                          <a14:backgroundMark x1="30667" y1="40889" x2="52444" y2="28444"/>
                          <a14:backgroundMark x1="53333" y1="26667" x2="68889" y2="36444"/>
                          <a14:backgroundMark x1="69333" y1="36444" x2="71556" y2="61778"/>
                          <a14:backgroundMark x1="35111" y1="56000" x2="45333" y2="77778"/>
                          <a14:backgroundMark x1="50667" y1="48444" x2="50667" y2="4844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688" y="5830192"/>
              <a:ext cx="862906" cy="862906"/>
            </a:xfrm>
            <a:prstGeom prst="rect">
              <a:avLst/>
            </a:prstGeom>
            <a:ln>
              <a:noFill/>
            </a:ln>
          </p:spPr>
        </p:pic>
        <p:sp>
          <p:nvSpPr>
            <p:cNvPr id="65" name="Elipse 64"/>
            <p:cNvSpPr/>
            <p:nvPr/>
          </p:nvSpPr>
          <p:spPr>
            <a:xfrm>
              <a:off x="559138" y="5758366"/>
              <a:ext cx="980006" cy="992534"/>
            </a:xfrm>
            <a:prstGeom prst="ellipse">
              <a:avLst/>
            </a:prstGeom>
            <a:noFill/>
            <a:ln w="57150">
              <a:solidFill>
                <a:srgbClr val="A9A9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grpSp>
        <p:nvGrpSpPr>
          <p:cNvPr id="66" name="Agrupar 65"/>
          <p:cNvGrpSpPr/>
          <p:nvPr/>
        </p:nvGrpSpPr>
        <p:grpSpPr>
          <a:xfrm>
            <a:off x="131539" y="4243188"/>
            <a:ext cx="756000" cy="756000"/>
            <a:chOff x="266816" y="4206970"/>
            <a:chExt cx="980006" cy="992534"/>
          </a:xfrm>
        </p:grpSpPr>
        <p:pic>
          <p:nvPicPr>
            <p:cNvPr id="67" name="Imagem 66"/>
            <p:cNvPicPr>
              <a:picLocks noChangeAspect="1"/>
            </p:cNvPicPr>
            <p:nvPr/>
          </p:nvPicPr>
          <p:blipFill rotWithShape="1">
            <a:blip r:embed="rId6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35780" b="65596" l="74459" r="100000">
                          <a14:foregroundMark x1="87013" y1="44495" x2="87013" y2="4449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916" t="32477" r="-6031" b="30716"/>
            <a:stretch/>
          </p:blipFill>
          <p:spPr>
            <a:xfrm>
              <a:off x="331177" y="4264035"/>
              <a:ext cx="862719" cy="878404"/>
            </a:xfrm>
            <a:prstGeom prst="rect">
              <a:avLst/>
            </a:prstGeom>
            <a:ln>
              <a:noFill/>
            </a:ln>
          </p:spPr>
        </p:pic>
        <p:sp>
          <p:nvSpPr>
            <p:cNvPr id="68" name="Elipse 67"/>
            <p:cNvSpPr/>
            <p:nvPr/>
          </p:nvSpPr>
          <p:spPr>
            <a:xfrm>
              <a:off x="266816" y="4206970"/>
              <a:ext cx="980006" cy="992534"/>
            </a:xfrm>
            <a:prstGeom prst="ellipse">
              <a:avLst/>
            </a:prstGeom>
            <a:noFill/>
            <a:ln w="57150">
              <a:solidFill>
                <a:srgbClr val="A9A9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pic>
        <p:nvPicPr>
          <p:cNvPr id="20" name="Imagem 19"/>
          <p:cNvPicPr>
            <a:picLocks noChangeAspect="1"/>
          </p:cNvPicPr>
          <p:nvPr/>
        </p:nvPicPr>
        <p:blipFill rotWithShape="1">
          <a:blip r:embed="rId8" cstate="print">
            <a:biLevel thresh="75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2304" b="36951" l="25566" r="38549">
                        <a14:foregroundMark x1="29095" y1="30959" x2="29095" y2="30959"/>
                        <a14:foregroundMark x1="31225" y1="29694" x2="31225" y2="2969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274" t="22616" r="60859" b="62735"/>
          <a:stretch/>
        </p:blipFill>
        <p:spPr>
          <a:xfrm>
            <a:off x="-987725" y="364436"/>
            <a:ext cx="880089" cy="86714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" name="Agrupar 21"/>
          <p:cNvGrpSpPr/>
          <p:nvPr/>
        </p:nvGrpSpPr>
        <p:grpSpPr>
          <a:xfrm>
            <a:off x="-925101" y="1731450"/>
            <a:ext cx="756000" cy="756000"/>
            <a:chOff x="505539" y="1654211"/>
            <a:chExt cx="1047253" cy="1069712"/>
          </a:xfrm>
        </p:grpSpPr>
        <p:pic>
          <p:nvPicPr>
            <p:cNvPr id="23" name="Imagem 22"/>
            <p:cNvPicPr>
              <a:picLocks noChangeAspect="1"/>
            </p:cNvPicPr>
            <p:nvPr/>
          </p:nvPicPr>
          <p:blipFill>
            <a:blip r:embed="rId2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6803" b="92828" l="16318" r="83891">
                          <a14:foregroundMark x1="51674" y1="52869" x2="51674" y2="52869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5539" y="1654211"/>
              <a:ext cx="1033605" cy="105522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" name="Elipse 23"/>
            <p:cNvSpPr/>
            <p:nvPr/>
          </p:nvSpPr>
          <p:spPr>
            <a:xfrm>
              <a:off x="572786" y="1731389"/>
              <a:ext cx="980006" cy="992534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grpSp>
        <p:nvGrpSpPr>
          <p:cNvPr id="30" name="Agrupar 29"/>
          <p:cNvGrpSpPr/>
          <p:nvPr/>
        </p:nvGrpSpPr>
        <p:grpSpPr>
          <a:xfrm>
            <a:off x="-925101" y="2987319"/>
            <a:ext cx="756000" cy="756000"/>
            <a:chOff x="559138" y="3151644"/>
            <a:chExt cx="980006" cy="992534"/>
          </a:xfrm>
        </p:grpSpPr>
        <p:pic>
          <p:nvPicPr>
            <p:cNvPr id="31" name="Imagem 30"/>
            <p:cNvPicPr>
              <a:picLocks noChangeAspect="1"/>
            </p:cNvPicPr>
            <p:nvPr/>
          </p:nvPicPr>
          <p:blipFill rotWithShape="1">
            <a:blip r:embed="rId10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2979" b="23404" l="4889" r="23778">
                          <a14:foregroundMark x1="7111" y1="10426" x2="7111" y2="10426"/>
                          <a14:foregroundMark x1="7333" y1="15106" x2="7333" y2="15106"/>
                          <a14:foregroundMark x1="7111" y1="19149" x2="7111" y2="19149"/>
                          <a14:backgroundMark x1="12889" y1="7872" x2="12889" y2="7872"/>
                          <a14:backgroundMark x1="12889" y1="12128" x2="12889" y2="12128"/>
                          <a14:backgroundMark x1="13111" y1="16383" x2="13111" y2="16383"/>
                          <a14:backgroundMark x1="12889" y1="20213" x2="12889" y2="20213"/>
                          <a14:backgroundMark x1="6667" y1="11064" x2="6667" y2="11064"/>
                          <a14:backgroundMark x1="6667" y1="19574" x2="6667" y2="19574"/>
                          <a14:backgroundMark x1="6667" y1="10426" x2="6667" y2="10426"/>
                          <a14:backgroundMark x1="6667" y1="18936" x2="6667" y2="1893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57" t="2936" r="76044" b="76084"/>
            <a:stretch/>
          </p:blipFill>
          <p:spPr>
            <a:xfrm>
              <a:off x="662590" y="3234518"/>
              <a:ext cx="773102" cy="847051"/>
            </a:xfrm>
            <a:prstGeom prst="rect">
              <a:avLst/>
            </a:prstGeom>
          </p:spPr>
        </p:pic>
        <p:sp>
          <p:nvSpPr>
            <p:cNvPr id="32" name="Elipse 31"/>
            <p:cNvSpPr/>
            <p:nvPr/>
          </p:nvSpPr>
          <p:spPr>
            <a:xfrm>
              <a:off x="559138" y="3151644"/>
              <a:ext cx="980006" cy="992534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grpSp>
        <p:nvGrpSpPr>
          <p:cNvPr id="33" name="Agrupar 32"/>
          <p:cNvGrpSpPr/>
          <p:nvPr/>
        </p:nvGrpSpPr>
        <p:grpSpPr>
          <a:xfrm>
            <a:off x="-936208" y="4243188"/>
            <a:ext cx="756000" cy="756000"/>
            <a:chOff x="-1179507" y="4206970"/>
            <a:chExt cx="980006" cy="992534"/>
          </a:xfrm>
        </p:grpSpPr>
        <p:sp>
          <p:nvSpPr>
            <p:cNvPr id="34" name="Elipse 33"/>
            <p:cNvSpPr/>
            <p:nvPr/>
          </p:nvSpPr>
          <p:spPr>
            <a:xfrm>
              <a:off x="-1179507" y="4206970"/>
              <a:ext cx="980006" cy="992534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pt-BR" dirty="0"/>
            </a:p>
          </p:txBody>
        </p:sp>
        <p:pic>
          <p:nvPicPr>
            <p:cNvPr id="35" name="Imagem 34"/>
            <p:cNvPicPr>
              <a:picLocks noChangeAspect="1"/>
            </p:cNvPicPr>
            <p:nvPr/>
          </p:nvPicPr>
          <p:blipFill rotWithShape="1">
            <a:blip r:embed="rId12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35780" b="65596" l="74459" r="100000">
                          <a14:foregroundMark x1="87013" y1="44495" x2="87013" y2="44495"/>
                          <a14:foregroundMark x1="84416" y1="45872" x2="84416" y2="45872"/>
                          <a14:backgroundMark x1="87879" y1="44495" x2="87879" y2="44495"/>
                          <a14:backgroundMark x1="87446" y1="43578" x2="87446" y2="43578"/>
                          <a14:backgroundMark x1="87446" y1="44495" x2="87446" y2="44495"/>
                          <a14:backgroundMark x1="87446" y1="44037" x2="87446" y2="44037"/>
                          <a14:backgroundMark x1="87013" y1="44037" x2="87013" y2="44037"/>
                          <a14:backgroundMark x1="84848" y1="46789" x2="84848" y2="4678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916" t="32477" r="-6031" b="30716"/>
            <a:stretch/>
          </p:blipFill>
          <p:spPr>
            <a:xfrm>
              <a:off x="-1107216" y="4264035"/>
              <a:ext cx="862719" cy="878404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36" name="Agrupar 35"/>
          <p:cNvGrpSpPr/>
          <p:nvPr/>
        </p:nvGrpSpPr>
        <p:grpSpPr>
          <a:xfrm>
            <a:off x="-941038" y="5499057"/>
            <a:ext cx="756000" cy="756000"/>
            <a:chOff x="559138" y="5758366"/>
            <a:chExt cx="980006" cy="992534"/>
          </a:xfrm>
        </p:grpSpPr>
        <p:pic>
          <p:nvPicPr>
            <p:cNvPr id="37" name="Imagem 36"/>
            <p:cNvPicPr>
              <a:picLocks noChangeAspect="1"/>
            </p:cNvPicPr>
            <p:nvPr/>
          </p:nvPicPr>
          <p:blipFill>
            <a:blip r:embed="rId13" cstate="print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100000">
                          <a14:foregroundMark x1="12889" y1="27111" x2="12889" y2="27111"/>
                          <a14:foregroundMark x1="24000" y1="16444" x2="24000" y2="16444"/>
                          <a14:foregroundMark x1="36889" y1="10222" x2="36889" y2="10222"/>
                          <a14:foregroundMark x1="65778" y1="5333" x2="65778" y2="5333"/>
                          <a14:foregroundMark x1="77333" y1="16444" x2="77333" y2="16444"/>
                          <a14:foregroundMark x1="88444" y1="28000" x2="88444" y2="28000"/>
                          <a14:foregroundMark x1="56000" y1="92000" x2="56000" y2="92000"/>
                          <a14:foregroundMark x1="54667" y1="98222" x2="54667" y2="98222"/>
                          <a14:foregroundMark x1="49333" y1="6222" x2="49333" y2="6222"/>
                          <a14:foregroundMark x1="47556" y1="44889" x2="47556" y2="44889"/>
                          <a14:backgroundMark x1="32000" y1="42667" x2="33333" y2="57333"/>
                          <a14:backgroundMark x1="30667" y1="40889" x2="52444" y2="28444"/>
                          <a14:backgroundMark x1="53333" y1="26667" x2="68889" y2="36444"/>
                          <a14:backgroundMark x1="69333" y1="36444" x2="71556" y2="61778"/>
                          <a14:backgroundMark x1="35111" y1="56000" x2="45333" y2="77778"/>
                          <a14:backgroundMark x1="50667" y1="48444" x2="50667" y2="48444"/>
                          <a14:backgroundMark x1="44889" y1="42667" x2="44889" y2="42667"/>
                          <a14:backgroundMark x1="50222" y1="40000" x2="50222" y2="40000"/>
                          <a14:backgroundMark x1="58667" y1="32444" x2="58667" y2="32444"/>
                          <a14:backgroundMark x1="60889" y1="25778" x2="60889" y2="25778"/>
                          <a14:backgroundMark x1="73778" y1="54222" x2="73778" y2="54222"/>
                          <a14:backgroundMark x1="58222" y1="47111" x2="58222" y2="47111"/>
                          <a14:backgroundMark x1="44000" y1="47111" x2="44889" y2="51556"/>
                          <a14:backgroundMark x1="50222" y1="54222" x2="54667" y2="52444"/>
                          <a14:backgroundMark x1="31111" y1="34667" x2="39556" y2="24889"/>
                          <a14:backgroundMark x1="67111" y1="54667" x2="57333" y2="773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688" y="5830192"/>
              <a:ext cx="862906" cy="862906"/>
            </a:xfrm>
            <a:prstGeom prst="rect">
              <a:avLst/>
            </a:prstGeom>
            <a:ln>
              <a:noFill/>
            </a:ln>
          </p:spPr>
        </p:pic>
        <p:sp>
          <p:nvSpPr>
            <p:cNvPr id="38" name="Elipse 37"/>
            <p:cNvSpPr/>
            <p:nvPr/>
          </p:nvSpPr>
          <p:spPr>
            <a:xfrm>
              <a:off x="559138" y="5758366"/>
              <a:ext cx="980006" cy="992534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pic>
        <p:nvPicPr>
          <p:cNvPr id="40" name="Imagem 39"/>
          <p:cNvPicPr>
            <a:picLocks noChangeAspect="1"/>
          </p:cNvPicPr>
          <p:nvPr/>
        </p:nvPicPr>
        <p:blipFill rotWithShape="1">
          <a:blip r:embed="rId8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2304" b="36951" l="25566" r="38549">
                        <a14:foregroundMark x1="29095" y1="30959" x2="29095" y2="30959"/>
                        <a14:foregroundMark x1="31225" y1="29694" x2="31225" y2="2969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274" t="22616" r="60859" b="62735"/>
          <a:stretch/>
        </p:blipFill>
        <p:spPr>
          <a:xfrm>
            <a:off x="92811" y="364436"/>
            <a:ext cx="882000" cy="869029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CaixaDeTexto 44"/>
          <p:cNvSpPr txBox="1"/>
          <p:nvPr/>
        </p:nvSpPr>
        <p:spPr>
          <a:xfrm rot="18377182">
            <a:off x="849979" y="3575253"/>
            <a:ext cx="940333" cy="36933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pt-BR" b="1" dirty="0">
                <a:solidFill>
                  <a:srgbClr val="181818"/>
                </a:solidFill>
                <a:latin typeface="Trebuchet MS" panose="020B0603020202020204" pitchFamily="34" charset="0"/>
              </a:rPr>
              <a:t>DADOS</a:t>
            </a:r>
          </a:p>
        </p:txBody>
      </p:sp>
      <p:grpSp>
        <p:nvGrpSpPr>
          <p:cNvPr id="3" name="Agrupar 2"/>
          <p:cNvGrpSpPr/>
          <p:nvPr/>
        </p:nvGrpSpPr>
        <p:grpSpPr>
          <a:xfrm>
            <a:off x="7341388" y="1683821"/>
            <a:ext cx="1812873" cy="2210331"/>
            <a:chOff x="7341388" y="1683821"/>
            <a:chExt cx="1812873" cy="2210331"/>
          </a:xfrm>
        </p:grpSpPr>
        <p:sp>
          <p:nvSpPr>
            <p:cNvPr id="46" name="Retângulo 45"/>
            <p:cNvSpPr/>
            <p:nvPr/>
          </p:nvSpPr>
          <p:spPr>
            <a:xfrm>
              <a:off x="7341388" y="1683821"/>
              <a:ext cx="1812873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pt-BR" sz="2400" b="1" dirty="0" err="1">
                  <a:solidFill>
                    <a:srgbClr val="383838"/>
                  </a:solidFill>
                </a:rPr>
                <a:t>Raw</a:t>
              </a:r>
              <a:r>
                <a:rPr lang="pt-BR" sz="2400" b="1" dirty="0">
                  <a:solidFill>
                    <a:srgbClr val="383838"/>
                  </a:solidFill>
                </a:rPr>
                <a:t> </a:t>
              </a:r>
              <a:r>
                <a:rPr lang="pt-BR" sz="2400" b="1" dirty="0" err="1">
                  <a:solidFill>
                    <a:srgbClr val="383838"/>
                  </a:solidFill>
                </a:rPr>
                <a:t>Fighter</a:t>
              </a:r>
              <a:r>
                <a:rPr lang="pt-BR" sz="2400" b="1" dirty="0">
                  <a:solidFill>
                    <a:srgbClr val="383838"/>
                  </a:solidFill>
                </a:rPr>
                <a:t/>
              </a:r>
              <a:br>
                <a:rPr lang="pt-BR" sz="2400" b="1" dirty="0">
                  <a:solidFill>
                    <a:srgbClr val="383838"/>
                  </a:solidFill>
                </a:rPr>
              </a:br>
              <a:r>
                <a:rPr lang="pt-BR" sz="2400" b="1" dirty="0" err="1">
                  <a:solidFill>
                    <a:srgbClr val="383838"/>
                  </a:solidFill>
                </a:rPr>
                <a:t>Details</a:t>
              </a:r>
              <a:endParaRPr lang="pt-BR" sz="2400" b="1" dirty="0">
                <a:solidFill>
                  <a:srgbClr val="383838"/>
                </a:solidFill>
              </a:endParaRPr>
            </a:p>
          </p:txBody>
        </p:sp>
        <p:pic>
          <p:nvPicPr>
            <p:cNvPr id="57" name="Imagem 56"/>
            <p:cNvPicPr>
              <a:picLocks noChangeAspect="1"/>
            </p:cNvPicPr>
            <p:nvPr/>
          </p:nvPicPr>
          <p:blipFill rotWithShape="1">
            <a:blip r:embed="rId14" cstate="print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2167" b="100000" l="1500" r="59000">
                          <a14:foregroundMark x1="31333" y1="15667" x2="31333" y2="156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58" t="10298" r="54617" b="9940"/>
            <a:stretch/>
          </p:blipFill>
          <p:spPr>
            <a:xfrm>
              <a:off x="7577351" y="2520298"/>
              <a:ext cx="1340948" cy="1373854"/>
            </a:xfrm>
            <a:prstGeom prst="rect">
              <a:avLst/>
            </a:prstGeom>
          </p:spPr>
        </p:pic>
      </p:grpSp>
      <p:sp>
        <p:nvSpPr>
          <p:cNvPr id="44" name="Retângulo Arredondado 43"/>
          <p:cNvSpPr/>
          <p:nvPr/>
        </p:nvSpPr>
        <p:spPr>
          <a:xfrm>
            <a:off x="1982835" y="4274869"/>
            <a:ext cx="9344808" cy="2112283"/>
          </a:xfrm>
          <a:prstGeom prst="roundRect">
            <a:avLst/>
          </a:prstGeom>
          <a:solidFill>
            <a:srgbClr val="DEDED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2" name="Agrupar 1"/>
          <p:cNvGrpSpPr/>
          <p:nvPr/>
        </p:nvGrpSpPr>
        <p:grpSpPr>
          <a:xfrm>
            <a:off x="4411746" y="1836393"/>
            <a:ext cx="1340948" cy="2024911"/>
            <a:chOff x="4411746" y="1836393"/>
            <a:chExt cx="1340948" cy="2024911"/>
          </a:xfrm>
        </p:grpSpPr>
        <p:pic>
          <p:nvPicPr>
            <p:cNvPr id="59" name="Imagem 58">
              <a:hlinkClick r:id="rId16" action="ppaction://hlinksldjump"/>
            </p:cNvPr>
            <p:cNvPicPr>
              <a:picLocks noChangeAspect="1"/>
            </p:cNvPicPr>
            <p:nvPr/>
          </p:nvPicPr>
          <p:blipFill rotWithShape="1">
            <a:blip r:embed="rId14" cstate="print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2167" b="100000" l="1500" r="59000">
                          <a14:foregroundMark x1="31333" y1="15667" x2="31333" y2="156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58" t="10298" r="54617" b="9940"/>
            <a:stretch/>
          </p:blipFill>
          <p:spPr>
            <a:xfrm>
              <a:off x="4411746" y="2487450"/>
              <a:ext cx="1340948" cy="1373854"/>
            </a:xfrm>
            <a:prstGeom prst="rect">
              <a:avLst/>
            </a:prstGeom>
          </p:spPr>
        </p:pic>
        <p:sp>
          <p:nvSpPr>
            <p:cNvPr id="60" name="CaixaDeTexto 59"/>
            <p:cNvSpPr txBox="1"/>
            <p:nvPr/>
          </p:nvSpPr>
          <p:spPr>
            <a:xfrm>
              <a:off x="4642399" y="1836393"/>
              <a:ext cx="879642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pt-BR" sz="2800" b="1" dirty="0">
                  <a:solidFill>
                    <a:srgbClr val="DEDEDE"/>
                  </a:solidFill>
                </a:rPr>
                <a:t>Data</a:t>
              </a:r>
            </a:p>
          </p:txBody>
        </p:sp>
      </p:grpSp>
      <p:cxnSp>
        <p:nvCxnSpPr>
          <p:cNvPr id="61" name="Conector reto 60"/>
          <p:cNvCxnSpPr/>
          <p:nvPr/>
        </p:nvCxnSpPr>
        <p:spPr>
          <a:xfrm>
            <a:off x="8529851" y="4462818"/>
            <a:ext cx="0" cy="1734564"/>
          </a:xfrm>
          <a:prstGeom prst="line">
            <a:avLst/>
          </a:prstGeom>
          <a:ln w="38100">
            <a:solidFill>
              <a:srgbClr val="C102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CaixaDeTexto 61"/>
          <p:cNvSpPr txBox="1"/>
          <p:nvPr/>
        </p:nvSpPr>
        <p:spPr>
          <a:xfrm>
            <a:off x="8824692" y="4868435"/>
            <a:ext cx="22081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Tamanho</a:t>
            </a:r>
            <a:r>
              <a:rPr lang="en-US" b="1" dirty="0"/>
              <a:t>: </a:t>
            </a:r>
            <a:r>
              <a:rPr lang="en-US" dirty="0"/>
              <a:t>311 kb</a:t>
            </a:r>
          </a:p>
          <a:p>
            <a:r>
              <a:rPr lang="en-US" b="1" dirty="0" err="1"/>
              <a:t>Colunas</a:t>
            </a:r>
            <a:r>
              <a:rPr lang="en-US" b="1" dirty="0"/>
              <a:t>: </a:t>
            </a:r>
            <a:r>
              <a:rPr lang="en-US" dirty="0"/>
              <a:t>6</a:t>
            </a:r>
            <a:r>
              <a:rPr lang="en-US" b="1" dirty="0"/>
              <a:t/>
            </a:r>
            <a:br>
              <a:rPr lang="en-US" b="1" dirty="0"/>
            </a:br>
            <a:r>
              <a:rPr lang="en-US" b="1" dirty="0" err="1"/>
              <a:t>Linhas</a:t>
            </a:r>
            <a:r>
              <a:rPr lang="en-US" b="1" dirty="0"/>
              <a:t>: </a:t>
            </a:r>
            <a:r>
              <a:rPr lang="en-US" dirty="0"/>
              <a:t>3313</a:t>
            </a:r>
          </a:p>
        </p:txBody>
      </p:sp>
      <p:sp>
        <p:nvSpPr>
          <p:cNvPr id="73" name="CaixaDeTexto 72"/>
          <p:cNvSpPr txBox="1"/>
          <p:nvPr/>
        </p:nvSpPr>
        <p:spPr>
          <a:xfrm>
            <a:off x="1508295" y="1254231"/>
            <a:ext cx="48067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 err="1">
                <a:solidFill>
                  <a:srgbClr val="DEDEDE"/>
                </a:solidFill>
              </a:rPr>
              <a:t>Datasets</a:t>
            </a:r>
            <a:r>
              <a:rPr lang="pt-BR" sz="2000" b="1" dirty="0">
                <a:solidFill>
                  <a:srgbClr val="DEDEDE"/>
                </a:solidFill>
              </a:rPr>
              <a:t> contendo dados de 1993 até </a:t>
            </a:r>
            <a:r>
              <a:rPr lang="pt-BR" sz="2000" b="1" dirty="0" smtClean="0">
                <a:solidFill>
                  <a:srgbClr val="DEDEDE"/>
                </a:solidFill>
              </a:rPr>
              <a:t>2019</a:t>
            </a:r>
            <a:endParaRPr lang="pt-BR" sz="2000" b="1" dirty="0">
              <a:solidFill>
                <a:srgbClr val="DEDEDE"/>
              </a:solidFill>
            </a:endParaRPr>
          </a:p>
        </p:txBody>
      </p:sp>
      <p:pic>
        <p:nvPicPr>
          <p:cNvPr id="47" name="Imagem 46"/>
          <p:cNvPicPr>
            <a:picLocks noChangeAspect="1"/>
          </p:cNvPicPr>
          <p:nvPr/>
        </p:nvPicPr>
        <p:blipFill rotWithShape="1">
          <a:blip r:embed="rId17">
            <a:biLevel thresh="25000"/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0" b="100000" l="0" r="100000">
                        <a14:foregroundMark x1="6886" y1="50000" x2="6886" y2="50000"/>
                        <a14:foregroundMark x1="22006" y1="53876" x2="22006" y2="53876"/>
                        <a14:foregroundMark x1="57784" y1="47287" x2="57784" y2="47287"/>
                        <a14:foregroundMark x1="76497" y1="25581" x2="76497" y2="25581"/>
                        <a14:foregroundMark x1="92216" y1="29845" x2="92216" y2="29845"/>
                        <a14:foregroundMark x1="599" y1="23256" x2="599" y2="23256"/>
                        <a14:foregroundMark x1="1347" y1="17442" x2="0" y2="37984"/>
                        <a14:foregroundMark x1="3593" y1="55814" x2="599" y2="60078"/>
                        <a14:foregroundMark x1="3144" y1="10078" x2="2695" y2="388"/>
                        <a14:foregroundMark x1="3293" y1="71318" x2="599" y2="68605"/>
                        <a14:foregroundMark x1="1198" y1="72868" x2="0" y2="67442"/>
                      </a14:backgroundRemoval>
                    </a14:imgEffect>
                  </a14:imgLayer>
                </a14:imgProps>
              </a:ext>
            </a:extLst>
          </a:blip>
          <a:srcRect l="355" t="715"/>
          <a:stretch/>
        </p:blipFill>
        <p:spPr>
          <a:xfrm>
            <a:off x="1635010" y="166885"/>
            <a:ext cx="2776736" cy="1068579"/>
          </a:xfrm>
          <a:prstGeom prst="rect">
            <a:avLst/>
          </a:prstGeom>
        </p:spPr>
      </p:pic>
      <p:sp>
        <p:nvSpPr>
          <p:cNvPr id="48" name="CaixaDeTexto 47"/>
          <p:cNvSpPr txBox="1"/>
          <p:nvPr/>
        </p:nvSpPr>
        <p:spPr>
          <a:xfrm>
            <a:off x="2406012" y="4462818"/>
            <a:ext cx="595583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b="1" dirty="0"/>
              <a:t>Descrição:</a:t>
            </a:r>
          </a:p>
          <a:p>
            <a:endParaRPr lang="pt-PT" dirty="0"/>
          </a:p>
          <a:p>
            <a:r>
              <a:rPr lang="pt-BR" dirty="0"/>
              <a:t>Este é um arquivo bruto de lutadores, contendo detalhes de algumas características básicas e que não tendem a variar. Os dados foram retirados do site </a:t>
            </a:r>
            <a:r>
              <a:rPr lang="pt-BR" dirty="0" err="1"/>
              <a:t>ufcstats</a:t>
            </a:r>
            <a:r>
              <a:rPr lang="pt-BR" dirty="0"/>
              <a:t> via web </a:t>
            </a:r>
            <a:r>
              <a:rPr lang="pt-BR" dirty="0" err="1"/>
              <a:t>scraping</a:t>
            </a:r>
            <a:endParaRPr lang="pt-BR" b="1" dirty="0"/>
          </a:p>
        </p:txBody>
      </p:sp>
      <p:grpSp>
        <p:nvGrpSpPr>
          <p:cNvPr id="53" name="Agrupar 68">
            <a:extLst>
              <a:ext uri="{FF2B5EF4-FFF2-40B4-BE49-F238E27FC236}">
                <a16:creationId xmlns:a16="http://schemas.microsoft.com/office/drawing/2014/main" id="{829B5EE2-84ED-46D9-8ABB-73E5203FCB0A}"/>
              </a:ext>
            </a:extLst>
          </p:cNvPr>
          <p:cNvGrpSpPr/>
          <p:nvPr/>
        </p:nvGrpSpPr>
        <p:grpSpPr>
          <a:xfrm>
            <a:off x="519728" y="2987319"/>
            <a:ext cx="756000" cy="756000"/>
            <a:chOff x="258886" y="2914883"/>
            <a:chExt cx="980006" cy="992534"/>
          </a:xfrm>
        </p:grpSpPr>
        <p:sp>
          <p:nvSpPr>
            <p:cNvPr id="56" name="Elipse 69">
              <a:extLst>
                <a:ext uri="{FF2B5EF4-FFF2-40B4-BE49-F238E27FC236}">
                  <a16:creationId xmlns:a16="http://schemas.microsoft.com/office/drawing/2014/main" id="{0901E031-3D4D-43CF-A93A-01731B56CFD4}"/>
                </a:ext>
              </a:extLst>
            </p:cNvPr>
            <p:cNvSpPr/>
            <p:nvPr/>
          </p:nvSpPr>
          <p:spPr>
            <a:xfrm>
              <a:off x="258886" y="2914883"/>
              <a:ext cx="980006" cy="992534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58" name="Imagem 70">
              <a:extLst>
                <a:ext uri="{FF2B5EF4-FFF2-40B4-BE49-F238E27FC236}">
                  <a16:creationId xmlns:a16="http://schemas.microsoft.com/office/drawing/2014/main" id="{0EEE2091-441E-4EE6-B7A2-5D190AAFB7E4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ackgroundRemoval t="0" b="92784" l="0" r="100000">
                          <a14:foregroundMark x1="13158" y1="41237" x2="13158" y2="41237"/>
                          <a14:foregroundMark x1="13158" y1="57732" x2="13158" y2="57732"/>
                          <a14:foregroundMark x1="13158" y1="74227" x2="13158" y2="74227"/>
                          <a14:foregroundMark x1="22368" y1="70103" x2="22368" y2="70103"/>
                          <a14:backgroundMark x1="48684" y1="19588" x2="48684" y2="19588"/>
                          <a14:backgroundMark x1="71053" y1="45361" x2="71053" y2="45361"/>
                          <a14:backgroundMark x1="63158" y1="63918" x2="63158" y2="63918"/>
                          <a14:backgroundMark x1="53947" y1="82474" x2="53947" y2="82474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09148" y="2941945"/>
              <a:ext cx="723900" cy="923925"/>
            </a:xfrm>
            <a:prstGeom prst="rect">
              <a:avLst/>
            </a:prstGeom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991094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5955</TotalTime>
  <Words>921</Words>
  <Application>Microsoft Office PowerPoint</Application>
  <PresentationFormat>Widescreen</PresentationFormat>
  <Paragraphs>208</Paragraphs>
  <Slides>24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24</vt:i4>
      </vt:variant>
    </vt:vector>
  </HeadingPairs>
  <TitlesOfParts>
    <vt:vector size="31" baseType="lpstr">
      <vt:lpstr>Arial</vt:lpstr>
      <vt:lpstr>Calibri</vt:lpstr>
      <vt:lpstr>Calibri Light</vt:lpstr>
      <vt:lpstr>Trebuchet MS</vt:lpstr>
      <vt:lpstr>Tw Cen MT</vt:lpstr>
      <vt:lpstr>Wingdings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Romário Soares Gomes</dc:creator>
  <cp:lastModifiedBy>Romário Soares Gomes</cp:lastModifiedBy>
  <cp:revision>284</cp:revision>
  <dcterms:created xsi:type="dcterms:W3CDTF">2021-03-21T16:20:15Z</dcterms:created>
  <dcterms:modified xsi:type="dcterms:W3CDTF">2021-03-25T21:47:48Z</dcterms:modified>
</cp:coreProperties>
</file>